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Bangers"/>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Banger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3.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39"/>
          <p:cNvSpPr txBox="1"/>
          <p:nvPr/>
        </p:nvSpPr>
        <p:spPr>
          <a:xfrm>
            <a:off x="3525375" y="2777250"/>
            <a:ext cx="565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Helps her fly up into trees to hide from predators</a:t>
            </a:r>
            <a:endParaRPr>
              <a:solidFill>
                <a:schemeClr val="dk1"/>
              </a:solidFill>
            </a:endParaRPr>
          </a:p>
          <a:p>
            <a:pPr indent="0" lvl="0" marL="0" rtl="0" algn="l">
              <a:spcBef>
                <a:spcPts val="0"/>
              </a:spcBef>
              <a:spcAft>
                <a:spcPts val="0"/>
              </a:spcAft>
              <a:buNone/>
            </a:pPr>
            <a:r>
              <a:t/>
            </a:r>
            <a:endParaRPr/>
          </a:p>
        </p:txBody>
      </p:sp>
      <p:sp>
        <p:nvSpPr>
          <p:cNvPr id="208" name="Google Shape;208;p39"/>
          <p:cNvSpPr txBox="1"/>
          <p:nvPr/>
        </p:nvSpPr>
        <p:spPr>
          <a:xfrm>
            <a:off x="736200" y="2747275"/>
            <a:ext cx="844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wings</a:t>
            </a:r>
            <a:endParaRPr/>
          </a:p>
        </p:txBody>
      </p:sp>
      <p:sp>
        <p:nvSpPr>
          <p:cNvPr id="209" name="Google Shape;209;p39"/>
          <p:cNvSpPr txBox="1"/>
          <p:nvPr/>
        </p:nvSpPr>
        <p:spPr>
          <a:xfrm>
            <a:off x="736200" y="3272125"/>
            <a:ext cx="812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Claws					Claws defends her when something is trying to get him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210" name="Google Shape;210;p39"/>
          <p:cNvSpPr txBox="1"/>
          <p:nvPr/>
        </p:nvSpPr>
        <p:spPr>
          <a:xfrm>
            <a:off x="736200" y="3736975"/>
            <a:ext cx="8321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Furry						Keeps her warm in the cold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40"/>
          <p:cNvSpPr txBox="1"/>
          <p:nvPr/>
        </p:nvSpPr>
        <p:spPr>
          <a:xfrm>
            <a:off x="496250" y="4081875"/>
            <a:ext cx="203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Bird</a:t>
            </a:r>
            <a:endParaRPr/>
          </a:p>
        </p:txBody>
      </p:sp>
      <p:sp>
        <p:nvSpPr>
          <p:cNvPr id="216" name="Google Shape;216;p40"/>
          <p:cNvSpPr txBox="1"/>
          <p:nvPr/>
        </p:nvSpPr>
        <p:spPr>
          <a:xfrm>
            <a:off x="152400" y="1524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p:txBody>
      </p:sp>
      <p:sp>
        <p:nvSpPr>
          <p:cNvPr id="217" name="Google Shape;217;p40"/>
          <p:cNvSpPr txBox="1"/>
          <p:nvPr/>
        </p:nvSpPr>
        <p:spPr>
          <a:xfrm>
            <a:off x="2580650" y="4126875"/>
            <a:ext cx="187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Duck </a:t>
            </a:r>
            <a:endParaRPr/>
          </a:p>
        </p:txBody>
      </p:sp>
      <p:sp>
        <p:nvSpPr>
          <p:cNvPr id="218" name="Google Shape;218;p40"/>
          <p:cNvSpPr txBox="1"/>
          <p:nvPr/>
        </p:nvSpPr>
        <p:spPr>
          <a:xfrm>
            <a:off x="4845000" y="4081875"/>
            <a:ext cx="149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Chicken </a:t>
            </a:r>
            <a:endParaRPr/>
          </a:p>
        </p:txBody>
      </p:sp>
      <p:sp>
        <p:nvSpPr>
          <p:cNvPr id="219" name="Google Shape;219;p40"/>
          <p:cNvSpPr txBox="1"/>
          <p:nvPr/>
        </p:nvSpPr>
        <p:spPr>
          <a:xfrm>
            <a:off x="6734650" y="4081875"/>
            <a:ext cx="230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pic>
        <p:nvPicPr>
          <p:cNvPr id="220" name="Google Shape;220;p40"/>
          <p:cNvPicPr preferRelativeResize="0"/>
          <p:nvPr/>
        </p:nvPicPr>
        <p:blipFill>
          <a:blip r:embed="rId4">
            <a:alphaModFix/>
          </a:blip>
          <a:stretch>
            <a:fillRect/>
          </a:stretch>
        </p:blipFill>
        <p:spPr>
          <a:xfrm>
            <a:off x="2045175" y="1366425"/>
            <a:ext cx="4912424" cy="3777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26" name="Google Shape;226;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7" name="Google Shape;227;p41"/>
          <p:cNvPicPr preferRelativeResize="0"/>
          <p:nvPr/>
        </p:nvPicPr>
        <p:blipFill>
          <a:blip r:embed="rId3">
            <a:alphaModFix/>
          </a:blip>
          <a:stretch>
            <a:fillRect/>
          </a:stretch>
        </p:blipFill>
        <p:spPr>
          <a:xfrm>
            <a:off x="2664093" y="1152472"/>
            <a:ext cx="3323132" cy="3871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pic>
        <p:nvPicPr>
          <p:cNvPr id="232" name="Google Shape;232;p42"/>
          <p:cNvPicPr preferRelativeResize="0"/>
          <p:nvPr/>
        </p:nvPicPr>
        <p:blipFill>
          <a:blip r:embed="rId4">
            <a:alphaModFix/>
          </a:blip>
          <a:stretch>
            <a:fillRect/>
          </a:stretch>
        </p:blipFill>
        <p:spPr>
          <a:xfrm>
            <a:off x="481225" y="1292700"/>
            <a:ext cx="7662775" cy="36234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6" name="Shape 236"/>
        <p:cNvGrpSpPr/>
        <p:nvPr/>
      </p:nvGrpSpPr>
      <p:grpSpPr>
        <a:xfrm>
          <a:off x="0" y="0"/>
          <a:ext cx="0" cy="0"/>
          <a:chOff x="0" y="0"/>
          <a:chExt cx="0" cy="0"/>
        </a:xfrm>
      </p:grpSpPr>
      <p:pic>
        <p:nvPicPr>
          <p:cNvPr id="237" name="Google Shape;237;p43"/>
          <p:cNvPicPr preferRelativeResize="0"/>
          <p:nvPr/>
        </p:nvPicPr>
        <p:blipFill>
          <a:blip r:embed="rId4">
            <a:alphaModFix/>
          </a:blip>
          <a:stretch>
            <a:fillRect/>
          </a:stretch>
        </p:blipFill>
        <p:spPr>
          <a:xfrm>
            <a:off x="2493076" y="1412650"/>
            <a:ext cx="3718676" cy="3398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44"/>
          <p:cNvSpPr txBox="1"/>
          <p:nvPr/>
        </p:nvSpPr>
        <p:spPr>
          <a:xfrm>
            <a:off x="3247075" y="961225"/>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43" name="Google Shape;243;p44"/>
          <p:cNvSpPr txBox="1"/>
          <p:nvPr/>
        </p:nvSpPr>
        <p:spPr>
          <a:xfrm>
            <a:off x="3434250" y="1330525"/>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44" name="Google Shape;244;p44"/>
          <p:cNvSpPr txBox="1"/>
          <p:nvPr/>
        </p:nvSpPr>
        <p:spPr>
          <a:xfrm>
            <a:off x="1957950" y="2202450"/>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45" name="Google Shape;245;p44"/>
          <p:cNvSpPr txBox="1"/>
          <p:nvPr/>
        </p:nvSpPr>
        <p:spPr>
          <a:xfrm>
            <a:off x="2227375" y="3877163"/>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46" name="Google Shape;246;p44"/>
          <p:cNvSpPr txBox="1"/>
          <p:nvPr/>
        </p:nvSpPr>
        <p:spPr>
          <a:xfrm>
            <a:off x="1158425" y="4427425"/>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47" name="Google Shape;247;p44"/>
          <p:cNvSpPr txBox="1"/>
          <p:nvPr/>
        </p:nvSpPr>
        <p:spPr>
          <a:xfrm>
            <a:off x="892775" y="3507875"/>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45"/>
          <p:cNvSpPr txBox="1"/>
          <p:nvPr/>
        </p:nvSpPr>
        <p:spPr>
          <a:xfrm>
            <a:off x="781125" y="1757550"/>
            <a:ext cx="6942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Our species has fur so it doesn’t get cold in its habitat and it has wings and many other features. The wings help it fly high up so it doesn’t get </a:t>
            </a:r>
            <a:r>
              <a:rPr lang="en"/>
              <a:t>eaten</a:t>
            </a:r>
            <a:r>
              <a:rPr lang="en"/>
              <a:t> by any predators and the other features is that it has claws. The claws help catch food and defend </a:t>
            </a:r>
            <a:r>
              <a:rPr lang="en"/>
              <a:t>itself. It has a long beak to drink water from the rivers.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pic>
        <p:nvPicPr>
          <p:cNvPr id="188" name="Google Shape;188;p37"/>
          <p:cNvPicPr preferRelativeResize="0"/>
          <p:nvPr/>
        </p:nvPicPr>
        <p:blipFill rotWithShape="1">
          <a:blip r:embed="rId4">
            <a:alphaModFix/>
          </a:blip>
          <a:srcRect b="-45808" l="0" r="-2459" t="5378"/>
          <a:stretch/>
        </p:blipFill>
        <p:spPr>
          <a:xfrm>
            <a:off x="2279425" y="2163025"/>
            <a:ext cx="3568950" cy="2623825"/>
          </a:xfrm>
          <a:prstGeom prst="rect">
            <a:avLst/>
          </a:prstGeom>
          <a:noFill/>
          <a:ln>
            <a:noFill/>
          </a:ln>
        </p:spPr>
      </p:pic>
      <p:sp>
        <p:nvSpPr>
          <p:cNvPr id="189" name="Google Shape;189;p37"/>
          <p:cNvSpPr txBox="1"/>
          <p:nvPr/>
        </p:nvSpPr>
        <p:spPr>
          <a:xfrm>
            <a:off x="3525375" y="1247725"/>
            <a:ext cx="550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Planet 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8"/>
          <p:cNvSpPr txBox="1"/>
          <p:nvPr/>
        </p:nvSpPr>
        <p:spPr>
          <a:xfrm>
            <a:off x="601250" y="1082750"/>
            <a:ext cx="842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Has fur, to stay warm and can fly to high trees and burrow in it </a:t>
            </a:r>
            <a:endParaRPr>
              <a:solidFill>
                <a:schemeClr val="dk1"/>
              </a:solidFill>
            </a:endParaRPr>
          </a:p>
        </p:txBody>
      </p:sp>
      <p:sp>
        <p:nvSpPr>
          <p:cNvPr id="195" name="Google Shape;195;p38"/>
          <p:cNvSpPr txBox="1"/>
          <p:nvPr/>
        </p:nvSpPr>
        <p:spPr>
          <a:xfrm>
            <a:off x="593750" y="1727575"/>
            <a:ext cx="844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6" name="Google Shape;196;p38"/>
          <p:cNvSpPr txBox="1"/>
          <p:nvPr/>
        </p:nvSpPr>
        <p:spPr>
          <a:xfrm>
            <a:off x="601250" y="1727575"/>
            <a:ext cx="844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7" name="Google Shape;197;p38"/>
          <p:cNvSpPr txBox="1"/>
          <p:nvPr/>
        </p:nvSpPr>
        <p:spPr>
          <a:xfrm>
            <a:off x="702900" y="2181600"/>
            <a:ext cx="844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Flys over lakes, streams and bodys of water that has fish and catched them.</a:t>
            </a:r>
            <a:endParaRPr>
              <a:solidFill>
                <a:schemeClr val="dk1"/>
              </a:solidFill>
            </a:endParaRPr>
          </a:p>
        </p:txBody>
      </p:sp>
      <p:sp>
        <p:nvSpPr>
          <p:cNvPr id="198" name="Google Shape;198;p38"/>
          <p:cNvSpPr txBox="1"/>
          <p:nvPr/>
        </p:nvSpPr>
        <p:spPr>
          <a:xfrm>
            <a:off x="601250" y="1632175"/>
            <a:ext cx="844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Fish, small amphibians</a:t>
            </a:r>
            <a:endParaRPr>
              <a:solidFill>
                <a:schemeClr val="dk1"/>
              </a:solidFill>
            </a:endParaRPr>
          </a:p>
        </p:txBody>
      </p:sp>
      <p:sp>
        <p:nvSpPr>
          <p:cNvPr id="199" name="Google Shape;199;p38"/>
          <p:cNvSpPr txBox="1"/>
          <p:nvPr/>
        </p:nvSpPr>
        <p:spPr>
          <a:xfrm>
            <a:off x="593750" y="2731025"/>
            <a:ext cx="830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Fly and walks</a:t>
            </a:r>
            <a:endParaRPr>
              <a:solidFill>
                <a:schemeClr val="dk1"/>
              </a:solidFill>
            </a:endParaRPr>
          </a:p>
          <a:p>
            <a:pPr indent="0" lvl="0" marL="0" rtl="0" algn="l">
              <a:spcBef>
                <a:spcPts val="0"/>
              </a:spcBef>
              <a:spcAft>
                <a:spcPts val="0"/>
              </a:spcAft>
              <a:buNone/>
            </a:pPr>
            <a:r>
              <a:t/>
            </a:r>
            <a:endParaRPr/>
          </a:p>
        </p:txBody>
      </p:sp>
      <p:sp>
        <p:nvSpPr>
          <p:cNvPr id="200" name="Google Shape;200;p38"/>
          <p:cNvSpPr txBox="1"/>
          <p:nvPr/>
        </p:nvSpPr>
        <p:spPr>
          <a:xfrm>
            <a:off x="623750" y="3346625"/>
            <a:ext cx="839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Two eyes right in the middle</a:t>
            </a:r>
            <a:endParaRPr>
              <a:solidFill>
                <a:schemeClr val="dk1"/>
              </a:solidFill>
            </a:endParaRPr>
          </a:p>
          <a:p>
            <a:pPr indent="0" lvl="0" marL="0" rtl="0" algn="l">
              <a:spcBef>
                <a:spcPts val="0"/>
              </a:spcBef>
              <a:spcAft>
                <a:spcPts val="0"/>
              </a:spcAft>
              <a:buNone/>
            </a:pPr>
            <a:r>
              <a:t/>
            </a:r>
            <a:endParaRPr/>
          </a:p>
        </p:txBody>
      </p:sp>
      <p:sp>
        <p:nvSpPr>
          <p:cNvPr id="201" name="Google Shape;201;p38"/>
          <p:cNvSpPr txBox="1"/>
          <p:nvPr/>
        </p:nvSpPr>
        <p:spPr>
          <a:xfrm>
            <a:off x="616250" y="3841950"/>
            <a:ext cx="83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With its wings and claws</a:t>
            </a:r>
            <a:endParaRPr>
              <a:solidFill>
                <a:schemeClr val="dk1"/>
              </a:solidFill>
            </a:endParaRPr>
          </a:p>
        </p:txBody>
      </p:sp>
      <p:sp>
        <p:nvSpPr>
          <p:cNvPr id="202" name="Google Shape;202;p38"/>
          <p:cNvSpPr txBox="1"/>
          <p:nvPr/>
        </p:nvSpPr>
        <p:spPr>
          <a:xfrm>
            <a:off x="616250" y="4486750"/>
            <a:ext cx="83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Like a bird it goes into the trees and burrows into a nest in the trees.</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