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4"/>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5143500" cx="9144000"/>
  <p:notesSz cx="6858000" cy="9144000"/>
  <p:embeddedFontLst>
    <p:embeddedFont>
      <p:font typeface="Bangers"/>
      <p:regular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6" Type="http://schemas.openxmlformats.org/officeDocument/2006/relationships/notesMaster" Target="notesMasters/notesMaster1.xml"/><Relationship Id="rId18" Type="http://schemas.openxmlformats.org/officeDocument/2006/relationships/font" Target="fonts/Bangers-regular.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26e0c72a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26e0c72a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f3f5fc9418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f3f5fc9418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f3f5fc9418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f3f5fc9418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1b66376aa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1b66376aa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1b66376aa8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1b66376aa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1b66376aa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1b66376aa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1b66376aa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1b66376aa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1b66376aa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1b66376aa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1b66376aa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1b66376aa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f3f5fc9418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f3f5fc9418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f3f5fc9418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f3f5fc9418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NCEPTS">
  <p:cSld name="CUSTOM_2">
    <p:spTree>
      <p:nvGrpSpPr>
        <p:cNvPr id="50" name="Shape 50"/>
        <p:cNvGrpSpPr/>
        <p:nvPr/>
      </p:nvGrpSpPr>
      <p:grpSpPr>
        <a:xfrm>
          <a:off x="0" y="0"/>
          <a:ext cx="0" cy="0"/>
          <a:chOff x="0" y="0"/>
          <a:chExt cx="0" cy="0"/>
        </a:xfrm>
      </p:grpSpPr>
      <p:pic>
        <p:nvPicPr>
          <p:cNvPr id="51" name="Google Shape;51;p13"/>
          <p:cNvPicPr preferRelativeResize="0"/>
          <p:nvPr/>
        </p:nvPicPr>
        <p:blipFill>
          <a:blip r:embed="rId2">
            <a:alphaModFix/>
          </a:blip>
          <a:stretch>
            <a:fillRect/>
          </a:stretch>
        </p:blipFill>
        <p:spPr>
          <a:xfrm>
            <a:off x="0" y="0"/>
            <a:ext cx="9144001" cy="5140990"/>
          </a:xfrm>
          <a:prstGeom prst="rect">
            <a:avLst/>
          </a:prstGeom>
          <a:noFill/>
          <a:ln>
            <a:noFill/>
          </a:ln>
        </p:spPr>
      </p:pic>
      <p:sp>
        <p:nvSpPr>
          <p:cNvPr id="52" name="Google Shape;52;p13"/>
          <p:cNvSpPr/>
          <p:nvPr/>
        </p:nvSpPr>
        <p:spPr>
          <a:xfrm>
            <a:off x="972290"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79D8B9"/>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3" name="Google Shape;53;p13"/>
          <p:cNvSpPr/>
          <p:nvPr/>
        </p:nvSpPr>
        <p:spPr>
          <a:xfrm>
            <a:off x="5991393"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FF5757"/>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4" name="Google Shape;54;p13"/>
          <p:cNvSpPr/>
          <p:nvPr/>
        </p:nvSpPr>
        <p:spPr>
          <a:xfrm>
            <a:off x="3481842" y="2949591"/>
            <a:ext cx="2179425" cy="2189734"/>
          </a:xfrm>
          <a:custGeom>
            <a:rect b="b" l="l" r="r" t="t"/>
            <a:pathLst>
              <a:path extrusionOk="0" h="5918200" w="4763770">
                <a:moveTo>
                  <a:pt x="4763236" y="5918200"/>
                </a:moveTo>
                <a:lnTo>
                  <a:pt x="0" y="5918200"/>
                </a:lnTo>
                <a:lnTo>
                  <a:pt x="0" y="0"/>
                </a:lnTo>
                <a:lnTo>
                  <a:pt x="4763236" y="0"/>
                </a:lnTo>
                <a:lnTo>
                  <a:pt x="4763236" y="5918200"/>
                </a:lnTo>
                <a:close/>
              </a:path>
            </a:pathLst>
          </a:custGeom>
          <a:solidFill>
            <a:srgbClr val="3B1EB4"/>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55" name="Google Shape;55;p13"/>
          <p:cNvSpPr txBox="1"/>
          <p:nvPr>
            <p:ph idx="1" type="subTitle"/>
          </p:nvPr>
        </p:nvSpPr>
        <p:spPr>
          <a:xfrm>
            <a:off x="12635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6" name="Google Shape;56;p13"/>
          <p:cNvSpPr txBox="1"/>
          <p:nvPr>
            <p:ph idx="2" type="subTitle"/>
          </p:nvPr>
        </p:nvSpPr>
        <p:spPr>
          <a:xfrm>
            <a:off x="3775121"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7" name="Google Shape;57;p13"/>
          <p:cNvSpPr txBox="1"/>
          <p:nvPr>
            <p:ph type="title"/>
          </p:nvPr>
        </p:nvSpPr>
        <p:spPr>
          <a:xfrm>
            <a:off x="628270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58" name="Google Shape;58;p13"/>
          <p:cNvSpPr txBox="1"/>
          <p:nvPr>
            <p:ph idx="3" type="subTitle"/>
          </p:nvPr>
        </p:nvSpPr>
        <p:spPr>
          <a:xfrm>
            <a:off x="6282638" y="3839000"/>
            <a:ext cx="1596900" cy="5193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600">
                <a:solidFill>
                  <a:srgbClr val="FFFFFF"/>
                </a:solidFill>
              </a:defRPr>
            </a:lvl1pPr>
            <a:lvl2pPr lvl="1" rtl="0" algn="ctr">
              <a:spcBef>
                <a:spcPts val="1600"/>
              </a:spcBef>
              <a:spcAft>
                <a:spcPts val="0"/>
              </a:spcAft>
              <a:buNone/>
              <a:defRPr sz="600">
                <a:solidFill>
                  <a:srgbClr val="FFFFFF"/>
                </a:solidFill>
              </a:defRPr>
            </a:lvl2pPr>
            <a:lvl3pPr lvl="2" rtl="0" algn="ctr">
              <a:spcBef>
                <a:spcPts val="1600"/>
              </a:spcBef>
              <a:spcAft>
                <a:spcPts val="0"/>
              </a:spcAft>
              <a:buNone/>
              <a:defRPr sz="600">
                <a:solidFill>
                  <a:srgbClr val="FFFFFF"/>
                </a:solidFill>
              </a:defRPr>
            </a:lvl3pPr>
            <a:lvl4pPr lvl="3" rtl="0" algn="ctr">
              <a:spcBef>
                <a:spcPts val="1600"/>
              </a:spcBef>
              <a:spcAft>
                <a:spcPts val="0"/>
              </a:spcAft>
              <a:buNone/>
              <a:defRPr sz="600">
                <a:solidFill>
                  <a:srgbClr val="FFFFFF"/>
                </a:solidFill>
              </a:defRPr>
            </a:lvl4pPr>
            <a:lvl5pPr lvl="4" rtl="0" algn="ctr">
              <a:spcBef>
                <a:spcPts val="1600"/>
              </a:spcBef>
              <a:spcAft>
                <a:spcPts val="0"/>
              </a:spcAft>
              <a:buNone/>
              <a:defRPr sz="600">
                <a:solidFill>
                  <a:srgbClr val="FFFFFF"/>
                </a:solidFill>
              </a:defRPr>
            </a:lvl5pPr>
            <a:lvl6pPr lvl="5" rtl="0" algn="ctr">
              <a:spcBef>
                <a:spcPts val="1600"/>
              </a:spcBef>
              <a:spcAft>
                <a:spcPts val="0"/>
              </a:spcAft>
              <a:buNone/>
              <a:defRPr sz="600">
                <a:solidFill>
                  <a:srgbClr val="FFFFFF"/>
                </a:solidFill>
              </a:defRPr>
            </a:lvl6pPr>
            <a:lvl7pPr lvl="6" rtl="0" algn="ctr">
              <a:spcBef>
                <a:spcPts val="1600"/>
              </a:spcBef>
              <a:spcAft>
                <a:spcPts val="0"/>
              </a:spcAft>
              <a:buNone/>
              <a:defRPr sz="600">
                <a:solidFill>
                  <a:srgbClr val="FFFFFF"/>
                </a:solidFill>
              </a:defRPr>
            </a:lvl7pPr>
            <a:lvl8pPr lvl="7" rtl="0" algn="ctr">
              <a:spcBef>
                <a:spcPts val="1600"/>
              </a:spcBef>
              <a:spcAft>
                <a:spcPts val="0"/>
              </a:spcAft>
              <a:buNone/>
              <a:defRPr sz="600">
                <a:solidFill>
                  <a:srgbClr val="FFFFFF"/>
                </a:solidFill>
              </a:defRPr>
            </a:lvl8pPr>
            <a:lvl9pPr lvl="8" rtl="0" algn="ctr">
              <a:spcBef>
                <a:spcPts val="1600"/>
              </a:spcBef>
              <a:spcAft>
                <a:spcPts val="1600"/>
              </a:spcAft>
              <a:buNone/>
              <a:defRPr sz="600">
                <a:solidFill>
                  <a:srgbClr val="FFFFFF"/>
                </a:solidFill>
              </a:defRPr>
            </a:lvl9pPr>
          </a:lstStyle>
          <a:p/>
        </p:txBody>
      </p:sp>
      <p:sp>
        <p:nvSpPr>
          <p:cNvPr id="59" name="Google Shape;59;p13"/>
          <p:cNvSpPr txBox="1"/>
          <p:nvPr>
            <p:ph idx="4" type="title"/>
          </p:nvPr>
        </p:nvSpPr>
        <p:spPr>
          <a:xfrm>
            <a:off x="3773740"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0" name="Google Shape;60;p13"/>
          <p:cNvSpPr txBox="1"/>
          <p:nvPr>
            <p:ph idx="5" type="title"/>
          </p:nvPr>
        </p:nvSpPr>
        <p:spPr>
          <a:xfrm>
            <a:off x="1263612" y="3301675"/>
            <a:ext cx="1596900" cy="401700"/>
          </a:xfrm>
          <a:prstGeom prst="rect">
            <a:avLst/>
          </a:prstGeom>
          <a:noFill/>
          <a:ln>
            <a:noFill/>
          </a:ln>
        </p:spPr>
        <p:txBody>
          <a:bodyPr anchorCtr="0" anchor="b" bIns="0" lIns="0" spcFirstLastPara="1" rIns="0" wrap="square" tIns="0">
            <a:noAutofit/>
          </a:bodyPr>
          <a:lstStyle>
            <a:lvl1pPr lvl="0" rtl="0" algn="ctr">
              <a:spcBef>
                <a:spcPts val="0"/>
              </a:spcBef>
              <a:spcAft>
                <a:spcPts val="0"/>
              </a:spcAft>
              <a:buClr>
                <a:srgbClr val="FFFFFF"/>
              </a:buClr>
              <a:buSzPts val="2500"/>
              <a:buNone/>
              <a:defRPr i="0" sz="2500">
                <a:solidFill>
                  <a:srgbClr val="FFFFFF"/>
                </a:solidFill>
              </a:defRPr>
            </a:lvl1pPr>
            <a:lvl2pPr lvl="1" rtl="0" algn="ctr">
              <a:spcBef>
                <a:spcPts val="0"/>
              </a:spcBef>
              <a:spcAft>
                <a:spcPts val="0"/>
              </a:spcAft>
              <a:buClr>
                <a:srgbClr val="FFFFFF"/>
              </a:buClr>
              <a:buSzPts val="2500"/>
              <a:buNone/>
              <a:defRPr sz="2500">
                <a:solidFill>
                  <a:srgbClr val="FFFFFF"/>
                </a:solidFill>
              </a:defRPr>
            </a:lvl2pPr>
            <a:lvl3pPr lvl="2" rtl="0" algn="ctr">
              <a:spcBef>
                <a:spcPts val="0"/>
              </a:spcBef>
              <a:spcAft>
                <a:spcPts val="0"/>
              </a:spcAft>
              <a:buClr>
                <a:srgbClr val="FFFFFF"/>
              </a:buClr>
              <a:buSzPts val="2500"/>
              <a:buNone/>
              <a:defRPr sz="2500">
                <a:solidFill>
                  <a:srgbClr val="FFFFFF"/>
                </a:solidFill>
              </a:defRPr>
            </a:lvl3pPr>
            <a:lvl4pPr lvl="3" rtl="0" algn="ctr">
              <a:spcBef>
                <a:spcPts val="0"/>
              </a:spcBef>
              <a:spcAft>
                <a:spcPts val="0"/>
              </a:spcAft>
              <a:buClr>
                <a:srgbClr val="FFFFFF"/>
              </a:buClr>
              <a:buSzPts val="2500"/>
              <a:buNone/>
              <a:defRPr sz="2500">
                <a:solidFill>
                  <a:srgbClr val="FFFFFF"/>
                </a:solidFill>
              </a:defRPr>
            </a:lvl4pPr>
            <a:lvl5pPr lvl="4" rtl="0" algn="ctr">
              <a:spcBef>
                <a:spcPts val="0"/>
              </a:spcBef>
              <a:spcAft>
                <a:spcPts val="0"/>
              </a:spcAft>
              <a:buClr>
                <a:srgbClr val="FFFFFF"/>
              </a:buClr>
              <a:buSzPts val="2500"/>
              <a:buNone/>
              <a:defRPr sz="2500">
                <a:solidFill>
                  <a:srgbClr val="FFFFFF"/>
                </a:solidFill>
              </a:defRPr>
            </a:lvl5pPr>
            <a:lvl6pPr lvl="5" rtl="0" algn="ctr">
              <a:spcBef>
                <a:spcPts val="0"/>
              </a:spcBef>
              <a:spcAft>
                <a:spcPts val="0"/>
              </a:spcAft>
              <a:buClr>
                <a:srgbClr val="FFFFFF"/>
              </a:buClr>
              <a:buSzPts val="2500"/>
              <a:buNone/>
              <a:defRPr sz="2500">
                <a:solidFill>
                  <a:srgbClr val="FFFFFF"/>
                </a:solidFill>
              </a:defRPr>
            </a:lvl6pPr>
            <a:lvl7pPr lvl="6" rtl="0" algn="ctr">
              <a:spcBef>
                <a:spcPts val="0"/>
              </a:spcBef>
              <a:spcAft>
                <a:spcPts val="0"/>
              </a:spcAft>
              <a:buClr>
                <a:srgbClr val="FFFFFF"/>
              </a:buClr>
              <a:buSzPts val="2500"/>
              <a:buNone/>
              <a:defRPr sz="2500">
                <a:solidFill>
                  <a:srgbClr val="FFFFFF"/>
                </a:solidFill>
              </a:defRPr>
            </a:lvl7pPr>
            <a:lvl8pPr lvl="7" rtl="0" algn="ctr">
              <a:spcBef>
                <a:spcPts val="0"/>
              </a:spcBef>
              <a:spcAft>
                <a:spcPts val="0"/>
              </a:spcAft>
              <a:buClr>
                <a:srgbClr val="FFFFFF"/>
              </a:buClr>
              <a:buSzPts val="2500"/>
              <a:buNone/>
              <a:defRPr sz="2500">
                <a:solidFill>
                  <a:srgbClr val="FFFFFF"/>
                </a:solidFill>
              </a:defRPr>
            </a:lvl8pPr>
            <a:lvl9pPr lvl="8" rtl="0" algn="ctr">
              <a:spcBef>
                <a:spcPts val="0"/>
              </a:spcBef>
              <a:spcAft>
                <a:spcPts val="0"/>
              </a:spcAft>
              <a:buClr>
                <a:srgbClr val="FFFFFF"/>
              </a:buClr>
              <a:buSzPts val="2500"/>
              <a:buNone/>
              <a:defRPr sz="2500">
                <a:solidFill>
                  <a:srgbClr val="FFFFFF"/>
                </a:solidFill>
              </a:defRPr>
            </a:lvl9pPr>
          </a:lstStyle>
          <a:p/>
        </p:txBody>
      </p:sp>
      <p:sp>
        <p:nvSpPr>
          <p:cNvPr id="61" name="Google Shape;61;p13"/>
          <p:cNvSpPr txBox="1"/>
          <p:nvPr>
            <p:ph idx="6" type="title"/>
          </p:nvPr>
        </p:nvSpPr>
        <p:spPr>
          <a:xfrm>
            <a:off x="408637" y="391777"/>
            <a:ext cx="8545800" cy="401700"/>
          </a:xfrm>
          <a:prstGeom prst="rect">
            <a:avLst/>
          </a:prstGeom>
          <a:noFill/>
          <a:ln>
            <a:noFill/>
          </a:ln>
        </p:spPr>
        <p:txBody>
          <a:bodyPr anchorCtr="0" anchor="t" bIns="0" lIns="0" spcFirstLastPara="1" rIns="0" wrap="square" tIns="0">
            <a:noAutofit/>
          </a:bodyPr>
          <a:lstStyle>
            <a:lvl1pPr lvl="0" rtl="0">
              <a:spcBef>
                <a:spcPts val="0"/>
              </a:spcBef>
              <a:spcAft>
                <a:spcPts val="0"/>
              </a:spcAft>
              <a:buClr>
                <a:srgbClr val="DB3862"/>
              </a:buClr>
              <a:buSzPts val="2500"/>
              <a:buNone/>
              <a:defRPr i="0" sz="2500">
                <a:solidFill>
                  <a:srgbClr val="DB3862"/>
                </a:solidFill>
              </a:defRPr>
            </a:lvl1pPr>
            <a:lvl2pPr lvl="1" rtl="0">
              <a:spcBef>
                <a:spcPts val="0"/>
              </a:spcBef>
              <a:spcAft>
                <a:spcPts val="0"/>
              </a:spcAft>
              <a:buClr>
                <a:srgbClr val="DB3862"/>
              </a:buClr>
              <a:buSzPts val="3300"/>
              <a:buNone/>
              <a:defRPr sz="3300">
                <a:solidFill>
                  <a:srgbClr val="DB3862"/>
                </a:solidFill>
              </a:defRPr>
            </a:lvl2pPr>
            <a:lvl3pPr lvl="2" rtl="0">
              <a:spcBef>
                <a:spcPts val="0"/>
              </a:spcBef>
              <a:spcAft>
                <a:spcPts val="0"/>
              </a:spcAft>
              <a:buClr>
                <a:srgbClr val="DB3862"/>
              </a:buClr>
              <a:buSzPts val="3300"/>
              <a:buNone/>
              <a:defRPr sz="3300">
                <a:solidFill>
                  <a:srgbClr val="DB3862"/>
                </a:solidFill>
              </a:defRPr>
            </a:lvl3pPr>
            <a:lvl4pPr lvl="3" rtl="0">
              <a:spcBef>
                <a:spcPts val="0"/>
              </a:spcBef>
              <a:spcAft>
                <a:spcPts val="0"/>
              </a:spcAft>
              <a:buClr>
                <a:srgbClr val="DB3862"/>
              </a:buClr>
              <a:buSzPts val="3300"/>
              <a:buNone/>
              <a:defRPr sz="3300">
                <a:solidFill>
                  <a:srgbClr val="DB3862"/>
                </a:solidFill>
              </a:defRPr>
            </a:lvl4pPr>
            <a:lvl5pPr lvl="4" rtl="0">
              <a:spcBef>
                <a:spcPts val="0"/>
              </a:spcBef>
              <a:spcAft>
                <a:spcPts val="0"/>
              </a:spcAft>
              <a:buClr>
                <a:srgbClr val="DB3862"/>
              </a:buClr>
              <a:buSzPts val="3300"/>
              <a:buNone/>
              <a:defRPr sz="3300">
                <a:solidFill>
                  <a:srgbClr val="DB3862"/>
                </a:solidFill>
              </a:defRPr>
            </a:lvl5pPr>
            <a:lvl6pPr lvl="5" rtl="0">
              <a:spcBef>
                <a:spcPts val="0"/>
              </a:spcBef>
              <a:spcAft>
                <a:spcPts val="0"/>
              </a:spcAft>
              <a:buClr>
                <a:srgbClr val="DB3862"/>
              </a:buClr>
              <a:buSzPts val="3300"/>
              <a:buNone/>
              <a:defRPr sz="3300">
                <a:solidFill>
                  <a:srgbClr val="DB3862"/>
                </a:solidFill>
              </a:defRPr>
            </a:lvl6pPr>
            <a:lvl7pPr lvl="6" rtl="0">
              <a:spcBef>
                <a:spcPts val="0"/>
              </a:spcBef>
              <a:spcAft>
                <a:spcPts val="0"/>
              </a:spcAft>
              <a:buClr>
                <a:srgbClr val="DB3862"/>
              </a:buClr>
              <a:buSzPts val="3300"/>
              <a:buNone/>
              <a:defRPr sz="3300">
                <a:solidFill>
                  <a:srgbClr val="DB3862"/>
                </a:solidFill>
              </a:defRPr>
            </a:lvl7pPr>
            <a:lvl8pPr lvl="7" rtl="0">
              <a:spcBef>
                <a:spcPts val="0"/>
              </a:spcBef>
              <a:spcAft>
                <a:spcPts val="0"/>
              </a:spcAft>
              <a:buClr>
                <a:srgbClr val="DB3862"/>
              </a:buClr>
              <a:buSzPts val="3300"/>
              <a:buNone/>
              <a:defRPr sz="3300">
                <a:solidFill>
                  <a:srgbClr val="DB3862"/>
                </a:solidFill>
              </a:defRPr>
            </a:lvl8pPr>
            <a:lvl9pPr lvl="8" rtl="0">
              <a:spcBef>
                <a:spcPts val="0"/>
              </a:spcBef>
              <a:spcAft>
                <a:spcPts val="0"/>
              </a:spcAft>
              <a:buClr>
                <a:srgbClr val="DB3862"/>
              </a:buClr>
              <a:buSzPts val="3300"/>
              <a:buNone/>
              <a:defRPr sz="3300">
                <a:solidFill>
                  <a:srgbClr val="DB3862"/>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62" name="Shape 62"/>
        <p:cNvGrpSpPr/>
        <p:nvPr/>
      </p:nvGrpSpPr>
      <p:grpSpPr>
        <a:xfrm>
          <a:off x="0" y="0"/>
          <a:ext cx="0" cy="0"/>
          <a:chOff x="0" y="0"/>
          <a:chExt cx="0" cy="0"/>
        </a:xfrm>
      </p:grpSpPr>
      <p:sp>
        <p:nvSpPr>
          <p:cNvPr id="63" name="Google Shape;63;p14"/>
          <p:cNvSpPr txBox="1"/>
          <p:nvPr>
            <p:ph type="ctrTitle"/>
          </p:nvPr>
        </p:nvSpPr>
        <p:spPr>
          <a:xfrm>
            <a:off x="1815525" y="1991825"/>
            <a:ext cx="5585400" cy="1159800"/>
          </a:xfrm>
          <a:prstGeom prst="rect">
            <a:avLst/>
          </a:prstGeom>
        </p:spPr>
        <p:txBody>
          <a:bodyPr anchorCtr="0" anchor="ctr" bIns="91425" lIns="91425" spcFirstLastPara="1" rIns="91425" wrap="square" tIns="91425">
            <a:noAutofit/>
          </a:bodyPr>
          <a:lstStyle>
            <a:lvl1pPr lvl="0" rtl="0">
              <a:spcBef>
                <a:spcPts val="0"/>
              </a:spcBef>
              <a:spcAft>
                <a:spcPts val="0"/>
              </a:spcAft>
              <a:buSzPts val="6000"/>
              <a:buNone/>
              <a:defRPr b="0" sz="6000"/>
            </a:lvl1pPr>
            <a:lvl2pPr lvl="1" rtl="0">
              <a:spcBef>
                <a:spcPts val="0"/>
              </a:spcBef>
              <a:spcAft>
                <a:spcPts val="0"/>
              </a:spcAft>
              <a:buSzPts val="6000"/>
              <a:buNone/>
              <a:defRPr b="0" sz="6000"/>
            </a:lvl2pPr>
            <a:lvl3pPr lvl="2" rtl="0">
              <a:spcBef>
                <a:spcPts val="0"/>
              </a:spcBef>
              <a:spcAft>
                <a:spcPts val="0"/>
              </a:spcAft>
              <a:buSzPts val="6000"/>
              <a:buNone/>
              <a:defRPr b="0" sz="6000"/>
            </a:lvl3pPr>
            <a:lvl4pPr lvl="3" rtl="0">
              <a:spcBef>
                <a:spcPts val="0"/>
              </a:spcBef>
              <a:spcAft>
                <a:spcPts val="0"/>
              </a:spcAft>
              <a:buSzPts val="6000"/>
              <a:buNone/>
              <a:defRPr b="0" sz="6000"/>
            </a:lvl4pPr>
            <a:lvl5pPr lvl="4" rtl="0">
              <a:spcBef>
                <a:spcPts val="0"/>
              </a:spcBef>
              <a:spcAft>
                <a:spcPts val="0"/>
              </a:spcAft>
              <a:buSzPts val="6000"/>
              <a:buNone/>
              <a:defRPr b="0" sz="6000"/>
            </a:lvl5pPr>
            <a:lvl6pPr lvl="5" rtl="0">
              <a:spcBef>
                <a:spcPts val="0"/>
              </a:spcBef>
              <a:spcAft>
                <a:spcPts val="0"/>
              </a:spcAft>
              <a:buSzPts val="6000"/>
              <a:buNone/>
              <a:defRPr b="0" sz="6000"/>
            </a:lvl6pPr>
            <a:lvl7pPr lvl="6" rtl="0">
              <a:spcBef>
                <a:spcPts val="0"/>
              </a:spcBef>
              <a:spcAft>
                <a:spcPts val="0"/>
              </a:spcAft>
              <a:buSzPts val="6000"/>
              <a:buNone/>
              <a:defRPr b="0" sz="6000"/>
            </a:lvl7pPr>
            <a:lvl8pPr lvl="7" rtl="0">
              <a:spcBef>
                <a:spcPts val="0"/>
              </a:spcBef>
              <a:spcAft>
                <a:spcPts val="0"/>
              </a:spcAft>
              <a:buSzPts val="6000"/>
              <a:buNone/>
              <a:defRPr b="0" sz="6000"/>
            </a:lvl8pPr>
            <a:lvl9pPr lvl="8" rtl="0">
              <a:spcBef>
                <a:spcPts val="0"/>
              </a:spcBef>
              <a:spcAft>
                <a:spcPts val="0"/>
              </a:spcAft>
              <a:buSzPts val="6000"/>
              <a:buNone/>
              <a:defRPr b="0" sz="6000"/>
            </a:lvl9pPr>
          </a:lstStyle>
          <a:p/>
        </p:txBody>
      </p:sp>
      <p:sp>
        <p:nvSpPr>
          <p:cNvPr id="64" name="Google Shape;64;p14"/>
          <p:cNvSpPr txBox="1"/>
          <p:nvPr>
            <p:ph idx="12" type="sldNum"/>
          </p:nvPr>
        </p:nvSpPr>
        <p:spPr>
          <a:xfrm>
            <a:off x="-1116" y="-140074"/>
            <a:ext cx="548700" cy="393600"/>
          </a:xfrm>
          <a:prstGeom prst="rect">
            <a:avLst/>
          </a:prstGeom>
        </p:spPr>
        <p:txBody>
          <a:bodyPr anchorCtr="0" anchor="t" bIns="91425" lIns="91425" spcFirstLastPara="1" rIns="91425" wrap="square" tIns="91425">
            <a:noAutofit/>
          </a:bodyPr>
          <a:lstStyle>
            <a:lvl1pPr lvl="0" rtl="0">
              <a:buNone/>
              <a:defRPr sz="4800">
                <a:solidFill>
                  <a:srgbClr val="000000"/>
                </a:solidFill>
              </a:defRPr>
            </a:lvl1pPr>
            <a:lvl2pPr lvl="1" rtl="0">
              <a:buNone/>
              <a:defRPr sz="4800">
                <a:solidFill>
                  <a:srgbClr val="000000"/>
                </a:solidFill>
              </a:defRPr>
            </a:lvl2pPr>
            <a:lvl3pPr lvl="2" rtl="0">
              <a:buNone/>
              <a:defRPr sz="4800">
                <a:solidFill>
                  <a:srgbClr val="000000"/>
                </a:solidFill>
              </a:defRPr>
            </a:lvl3pPr>
            <a:lvl4pPr lvl="3" rtl="0">
              <a:buNone/>
              <a:defRPr sz="4800">
                <a:solidFill>
                  <a:srgbClr val="000000"/>
                </a:solidFill>
              </a:defRPr>
            </a:lvl4pPr>
            <a:lvl5pPr lvl="4" rtl="0">
              <a:buNone/>
              <a:defRPr sz="4800">
                <a:solidFill>
                  <a:srgbClr val="000000"/>
                </a:solidFill>
              </a:defRPr>
            </a:lvl5pPr>
            <a:lvl6pPr lvl="5" rtl="0">
              <a:buNone/>
              <a:defRPr sz="4800">
                <a:solidFill>
                  <a:srgbClr val="000000"/>
                </a:solidFill>
              </a:defRPr>
            </a:lvl6pPr>
            <a:lvl7pPr lvl="6" rtl="0">
              <a:buNone/>
              <a:defRPr sz="4800">
                <a:solidFill>
                  <a:srgbClr val="000000"/>
                </a:solidFill>
              </a:defRPr>
            </a:lvl7pPr>
            <a:lvl8pPr lvl="7" rtl="0">
              <a:buNone/>
              <a:defRPr sz="4800">
                <a:solidFill>
                  <a:srgbClr val="000000"/>
                </a:solidFill>
              </a:defRPr>
            </a:lvl8pPr>
            <a:lvl9pPr lvl="8" rtl="0">
              <a:buNone/>
              <a:defRPr sz="4800">
                <a:solidFill>
                  <a:srgbClr val="000000"/>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1" name="Shape 71"/>
        <p:cNvGrpSpPr/>
        <p:nvPr/>
      </p:nvGrpSpPr>
      <p:grpSpPr>
        <a:xfrm>
          <a:off x="0" y="0"/>
          <a:ext cx="0" cy="0"/>
          <a:chOff x="0" y="0"/>
          <a:chExt cx="0" cy="0"/>
        </a:xfrm>
      </p:grpSpPr>
      <p:sp>
        <p:nvSpPr>
          <p:cNvPr id="72" name="Google Shape;72;p16"/>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6"/>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dk1"/>
              </a:buClr>
              <a:buSzPts val="1800"/>
              <a:buNone/>
              <a:defRPr sz="1800"/>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74" name="Google Shape;74;p1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7" name="Shape 77"/>
        <p:cNvGrpSpPr/>
        <p:nvPr/>
      </p:nvGrpSpPr>
      <p:grpSpPr>
        <a:xfrm>
          <a:off x="0" y="0"/>
          <a:ext cx="0" cy="0"/>
          <a:chOff x="0" y="0"/>
          <a:chExt cx="0" cy="0"/>
        </a:xfrm>
      </p:grpSpPr>
      <p:sp>
        <p:nvSpPr>
          <p:cNvPr id="78" name="Google Shape;78;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9" name="Google Shape;79;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2" name="Google Shape;82;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5" name="Google Shape;85;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6" name="Google Shape;86;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7" name="Shape 87"/>
        <p:cNvGrpSpPr/>
        <p:nvPr/>
      </p:nvGrpSpPr>
      <p:grpSpPr>
        <a:xfrm>
          <a:off x="0" y="0"/>
          <a:ext cx="0" cy="0"/>
          <a:chOff x="0" y="0"/>
          <a:chExt cx="0" cy="0"/>
        </a:xfrm>
      </p:grpSpPr>
      <p:sp>
        <p:nvSpPr>
          <p:cNvPr id="88" name="Google Shape;88;p19"/>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4500"/>
              <a:buFont typeface="Calibri"/>
              <a:buNone/>
              <a:defRPr sz="45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19"/>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90" name="Google Shape;90;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1" name="Google Shape;91;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2" name="Google Shape;92;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3" name="Shape 93"/>
        <p:cNvGrpSpPr/>
        <p:nvPr/>
      </p:nvGrpSpPr>
      <p:grpSpPr>
        <a:xfrm>
          <a:off x="0" y="0"/>
          <a:ext cx="0" cy="0"/>
          <a:chOff x="0" y="0"/>
          <a:chExt cx="0" cy="0"/>
        </a:xfrm>
      </p:grpSpPr>
      <p:sp>
        <p:nvSpPr>
          <p:cNvPr id="94" name="Google Shape;94;p2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6" name="Google Shape;96;p2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7" name="Google Shape;97;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8" name="Google Shape;98;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9" name="Google Shape;99;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0" name="Shape 100"/>
        <p:cNvGrpSpPr/>
        <p:nvPr/>
      </p:nvGrpSpPr>
      <p:grpSpPr>
        <a:xfrm>
          <a:off x="0" y="0"/>
          <a:ext cx="0" cy="0"/>
          <a:chOff x="0" y="0"/>
          <a:chExt cx="0" cy="0"/>
        </a:xfrm>
      </p:grpSpPr>
      <p:sp>
        <p:nvSpPr>
          <p:cNvPr id="101" name="Google Shape;101;p21"/>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1"/>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3" name="Google Shape;103;p21"/>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4" name="Google Shape;104;p21"/>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105" name="Google Shape;105;p21"/>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06" name="Google Shape;106;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7" name="Google Shape;107;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9" name="Shape 109"/>
        <p:cNvGrpSpPr/>
        <p:nvPr/>
      </p:nvGrpSpPr>
      <p:grpSpPr>
        <a:xfrm>
          <a:off x="0" y="0"/>
          <a:ext cx="0" cy="0"/>
          <a:chOff x="0" y="0"/>
          <a:chExt cx="0" cy="0"/>
        </a:xfrm>
      </p:grpSpPr>
      <p:sp>
        <p:nvSpPr>
          <p:cNvPr id="110" name="Google Shape;110;p2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1" name="Google Shape;111;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2" name="Google Shape;112;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3" name="Google Shape;113;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4" name="Shape 114"/>
        <p:cNvGrpSpPr/>
        <p:nvPr/>
      </p:nvGrpSpPr>
      <p:grpSpPr>
        <a:xfrm>
          <a:off x="0" y="0"/>
          <a:ext cx="0" cy="0"/>
          <a:chOff x="0" y="0"/>
          <a:chExt cx="0" cy="0"/>
        </a:xfrm>
      </p:grpSpPr>
      <p:sp>
        <p:nvSpPr>
          <p:cNvPr id="115" name="Google Shape;115;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6" name="Google Shape;116;p2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17" name="Google Shape;117;p2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18" name="Google Shape;118;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9" name="Google Shape;119;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1" name="Shape 121"/>
        <p:cNvGrpSpPr/>
        <p:nvPr/>
      </p:nvGrpSpPr>
      <p:grpSpPr>
        <a:xfrm>
          <a:off x="0" y="0"/>
          <a:ext cx="0" cy="0"/>
          <a:chOff x="0" y="0"/>
          <a:chExt cx="0" cy="0"/>
        </a:xfrm>
      </p:grpSpPr>
      <p:sp>
        <p:nvSpPr>
          <p:cNvPr id="122" name="Google Shape;122;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dk1"/>
              </a:buClr>
              <a:buSzPts val="2400"/>
              <a:buFont typeface="Calibri"/>
              <a:buNone/>
              <a:defRPr sz="2400"/>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p2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124" name="Google Shape;124;p2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25" name="Google Shape;125;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6" name="Google Shape;126;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7" name="Google Shape;127;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8" name="Shape 128"/>
        <p:cNvGrpSpPr/>
        <p:nvPr/>
      </p:nvGrpSpPr>
      <p:grpSpPr>
        <a:xfrm>
          <a:off x="0" y="0"/>
          <a:ext cx="0" cy="0"/>
          <a:chOff x="0" y="0"/>
          <a:chExt cx="0" cy="0"/>
        </a:xfrm>
      </p:grpSpPr>
      <p:sp>
        <p:nvSpPr>
          <p:cNvPr id="129" name="Google Shape;129;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0" name="Google Shape;130;p2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1" name="Google Shape;131;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2" name="Google Shape;132;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3" name="Google Shape;133;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4" name="Shape 134"/>
        <p:cNvGrpSpPr/>
        <p:nvPr/>
      </p:nvGrpSpPr>
      <p:grpSpPr>
        <a:xfrm>
          <a:off x="0" y="0"/>
          <a:ext cx="0" cy="0"/>
          <a:chOff x="0" y="0"/>
          <a:chExt cx="0" cy="0"/>
        </a:xfrm>
      </p:grpSpPr>
      <p:sp>
        <p:nvSpPr>
          <p:cNvPr id="135" name="Google Shape;135;p2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6" name="Google Shape;136;p2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37" name="Google Shape;137;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8" name="Google Shape;138;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39" name="Google Shape;139;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0" name="Shape 140"/>
        <p:cNvGrpSpPr/>
        <p:nvPr/>
      </p:nvGrpSpPr>
      <p:grpSpPr>
        <a:xfrm>
          <a:off x="0" y="0"/>
          <a:ext cx="0" cy="0"/>
          <a:chOff x="0" y="0"/>
          <a:chExt cx="0" cy="0"/>
        </a:xfrm>
      </p:grpSpPr>
      <p:sp>
        <p:nvSpPr>
          <p:cNvPr id="141" name="Google Shape;141;p27"/>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42" name="Google Shape;142;p27"/>
          <p:cNvSpPr txBox="1"/>
          <p:nvPr>
            <p:ph idx="1" type="body"/>
          </p:nvPr>
        </p:nvSpPr>
        <p:spPr>
          <a:xfrm>
            <a:off x="3117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3" name="Google Shape;143;p27"/>
          <p:cNvSpPr txBox="1"/>
          <p:nvPr>
            <p:ph idx="2" type="body"/>
          </p:nvPr>
        </p:nvSpPr>
        <p:spPr>
          <a:xfrm>
            <a:off x="4832400" y="1152475"/>
            <a:ext cx="3999900" cy="3416400"/>
          </a:xfrm>
          <a:prstGeom prst="rect">
            <a:avLst/>
          </a:prstGeom>
        </p:spPr>
        <p:txBody>
          <a:bodyPr anchorCtr="0" anchor="t" bIns="34275" lIns="68575" spcFirstLastPara="1" rIns="68575" wrap="square" tIns="34275">
            <a:noAutofit/>
          </a:bodyPr>
          <a:lstStyle>
            <a:lvl1pPr indent="-317500" lvl="0" marL="457200" rtl="0">
              <a:spcBef>
                <a:spcPts val="800"/>
              </a:spcBef>
              <a:spcAft>
                <a:spcPts val="0"/>
              </a:spcAft>
              <a:buSzPts val="1400"/>
              <a:buChar char="•"/>
              <a:defRPr sz="14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144" name="Google Shape;144;p27"/>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45" name="Shape 145"/>
        <p:cNvGrpSpPr/>
        <p:nvPr/>
      </p:nvGrpSpPr>
      <p:grpSpPr>
        <a:xfrm>
          <a:off x="0" y="0"/>
          <a:ext cx="0" cy="0"/>
          <a:chOff x="0" y="0"/>
          <a:chExt cx="0" cy="0"/>
        </a:xfrm>
      </p:grpSpPr>
      <p:sp>
        <p:nvSpPr>
          <p:cNvPr id="146" name="Google Shape;146;p28"/>
          <p:cNvSpPr txBox="1"/>
          <p:nvPr>
            <p:ph type="ctrTitle"/>
          </p:nvPr>
        </p:nvSpPr>
        <p:spPr>
          <a:xfrm>
            <a:off x="1821550" y="1507150"/>
            <a:ext cx="5500800" cy="1159800"/>
          </a:xfrm>
          <a:prstGeom prst="rect">
            <a:avLst/>
          </a:prstGeom>
        </p:spPr>
        <p:txBody>
          <a:bodyPr anchorCtr="0" anchor="b" bIns="34275" lIns="68575" spcFirstLastPara="1" rIns="68575" wrap="square" tIns="34275">
            <a:noAutofit/>
          </a:bodyPr>
          <a:lstStyle>
            <a:lvl1pPr lvl="0" rtl="0">
              <a:spcBef>
                <a:spcPts val="0"/>
              </a:spcBef>
              <a:spcAft>
                <a:spcPts val="0"/>
              </a:spcAft>
              <a:buSzPts val="4800"/>
              <a:buNone/>
              <a:defRPr b="0" sz="4800"/>
            </a:lvl1pPr>
            <a:lvl2pPr lvl="1" rtl="0">
              <a:spcBef>
                <a:spcPts val="0"/>
              </a:spcBef>
              <a:spcAft>
                <a:spcPts val="0"/>
              </a:spcAft>
              <a:buSzPts val="4800"/>
              <a:buNone/>
              <a:defRPr b="0" sz="4800"/>
            </a:lvl2pPr>
            <a:lvl3pPr lvl="2" rtl="0">
              <a:spcBef>
                <a:spcPts val="0"/>
              </a:spcBef>
              <a:spcAft>
                <a:spcPts val="0"/>
              </a:spcAft>
              <a:buSzPts val="4800"/>
              <a:buNone/>
              <a:defRPr b="0" sz="4800"/>
            </a:lvl3pPr>
            <a:lvl4pPr lvl="3" rtl="0">
              <a:spcBef>
                <a:spcPts val="0"/>
              </a:spcBef>
              <a:spcAft>
                <a:spcPts val="0"/>
              </a:spcAft>
              <a:buSzPts val="4800"/>
              <a:buNone/>
              <a:defRPr b="0" sz="4800"/>
            </a:lvl4pPr>
            <a:lvl5pPr lvl="4" rtl="0">
              <a:spcBef>
                <a:spcPts val="0"/>
              </a:spcBef>
              <a:spcAft>
                <a:spcPts val="0"/>
              </a:spcAft>
              <a:buSzPts val="4800"/>
              <a:buNone/>
              <a:defRPr b="0" sz="4800"/>
            </a:lvl5pPr>
            <a:lvl6pPr lvl="5" rtl="0">
              <a:spcBef>
                <a:spcPts val="0"/>
              </a:spcBef>
              <a:spcAft>
                <a:spcPts val="0"/>
              </a:spcAft>
              <a:buSzPts val="4800"/>
              <a:buNone/>
              <a:defRPr b="0" sz="4800"/>
            </a:lvl6pPr>
            <a:lvl7pPr lvl="6" rtl="0">
              <a:spcBef>
                <a:spcPts val="0"/>
              </a:spcBef>
              <a:spcAft>
                <a:spcPts val="0"/>
              </a:spcAft>
              <a:buSzPts val="4800"/>
              <a:buNone/>
              <a:defRPr b="0" sz="4800"/>
            </a:lvl7pPr>
            <a:lvl8pPr lvl="7" rtl="0">
              <a:spcBef>
                <a:spcPts val="0"/>
              </a:spcBef>
              <a:spcAft>
                <a:spcPts val="0"/>
              </a:spcAft>
              <a:buSzPts val="4800"/>
              <a:buNone/>
              <a:defRPr b="0" sz="4800"/>
            </a:lvl8pPr>
            <a:lvl9pPr lvl="8" rtl="0">
              <a:spcBef>
                <a:spcPts val="0"/>
              </a:spcBef>
              <a:spcAft>
                <a:spcPts val="0"/>
              </a:spcAft>
              <a:buSzPts val="4800"/>
              <a:buNone/>
              <a:defRPr b="0" sz="4800"/>
            </a:lvl9pPr>
          </a:lstStyle>
          <a:p/>
        </p:txBody>
      </p:sp>
      <p:sp>
        <p:nvSpPr>
          <p:cNvPr id="147" name="Google Shape;147;p28"/>
          <p:cNvSpPr txBox="1"/>
          <p:nvPr>
            <p:ph idx="1" type="subTitle"/>
          </p:nvPr>
        </p:nvSpPr>
        <p:spPr>
          <a:xfrm>
            <a:off x="1821550" y="2535254"/>
            <a:ext cx="5500800" cy="784800"/>
          </a:xfrm>
          <a:prstGeom prst="rect">
            <a:avLst/>
          </a:prstGeom>
        </p:spPr>
        <p:txBody>
          <a:bodyPr anchorCtr="0" anchor="t" bIns="34275" lIns="68575" spcFirstLastPara="1" rIns="68575" wrap="square" tIns="34275">
            <a:noAutofit/>
          </a:bodyPr>
          <a:lstStyle>
            <a:lvl1pPr lvl="0" rtl="0">
              <a:spcBef>
                <a:spcPts val="0"/>
              </a:spcBef>
              <a:spcAft>
                <a:spcPts val="0"/>
              </a:spcAft>
              <a:buClr>
                <a:schemeClr val="dk2"/>
              </a:buClr>
              <a:buSzPts val="21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
        <p:nvSpPr>
          <p:cNvPr id="148" name="Google Shape;148;p28"/>
          <p:cNvSpPr txBox="1"/>
          <p:nvPr>
            <p:ph idx="12" type="sldNum"/>
          </p:nvPr>
        </p:nvSpPr>
        <p:spPr>
          <a:xfrm>
            <a:off x="8595300" y="4839750"/>
            <a:ext cx="548700" cy="303600"/>
          </a:xfrm>
          <a:prstGeom prst="rect">
            <a:avLst/>
          </a:prstGeom>
        </p:spPr>
        <p:txBody>
          <a:bodyPr anchorCtr="0" anchor="t"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9" name="Shape 149"/>
        <p:cNvGrpSpPr/>
        <p:nvPr/>
      </p:nvGrpSpPr>
      <p:grpSpPr>
        <a:xfrm>
          <a:off x="0" y="0"/>
          <a:ext cx="0" cy="0"/>
          <a:chOff x="0" y="0"/>
          <a:chExt cx="0" cy="0"/>
        </a:xfrm>
      </p:grpSpPr>
      <p:sp>
        <p:nvSpPr>
          <p:cNvPr id="150" name="Google Shape;150;p29"/>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1" name="Google Shape;151;p29"/>
          <p:cNvSpPr txBox="1"/>
          <p:nvPr>
            <p:ph idx="1" type="body"/>
          </p:nvPr>
        </p:nvSpPr>
        <p:spPr>
          <a:xfrm>
            <a:off x="311700" y="1152475"/>
            <a:ext cx="8520600" cy="3416400"/>
          </a:xfrm>
          <a:prstGeom prst="rect">
            <a:avLst/>
          </a:prstGeom>
        </p:spPr>
        <p:txBody>
          <a:bodyPr anchorCtr="0" anchor="t" bIns="34275" lIns="68575" spcFirstLastPara="1" rIns="68575" wrap="square" tIns="34275">
            <a:noAutofit/>
          </a:bodyPr>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52" name="Google Shape;152;p29"/>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3.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theme" Target="../theme/theme2.xml"/><Relationship Id="rId14" Type="http://schemas.openxmlformats.org/officeDocument/2006/relationships/slideLayout" Target="../slideLayouts/slideLayout2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2A95B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A95B7"/>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1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68" name="Google Shape;68;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69" name="Google Shape;69;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70" name="Google Shape;70;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hyperlink" Target="https://docs.google.com/forms/u/2/d/1a1gN3fCTf7ezZxmhRe3AKQ-6ON_5Vv9T712Av7haP9w/copy" TargetMode="External"/><Relationship Id="rId5" Type="http://schemas.openxmlformats.org/officeDocument/2006/relationships/hyperlink" Target="https://docs.google.com/document/u/1/d/11xb1qck2rUUJXLjtM4wRgHhTv2_y9cboI1WFnDi1J0I/cop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16.jpg"/><Relationship Id="rId5" Type="http://schemas.openxmlformats.org/officeDocument/2006/relationships/image" Target="../media/image15.png"/><Relationship Id="rId6" Type="http://schemas.openxmlformats.org/officeDocument/2006/relationships/image" Target="../media/image14.jpg"/><Relationship Id="rId7"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30"/>
          <p:cNvSpPr txBox="1"/>
          <p:nvPr/>
        </p:nvSpPr>
        <p:spPr>
          <a:xfrm>
            <a:off x="2660705" y="4845550"/>
            <a:ext cx="3822600" cy="295200"/>
          </a:xfrm>
          <a:prstGeom prst="rect">
            <a:avLst/>
          </a:prstGeom>
          <a:noFill/>
          <a:ln>
            <a:noFill/>
          </a:ln>
        </p:spPr>
        <p:txBody>
          <a:bodyPr anchorCtr="0" anchor="ctr" bIns="34275" lIns="68575" spcFirstLastPara="1" rIns="68575" wrap="square" tIns="34275">
            <a:noAutofit/>
          </a:bodyPr>
          <a:lstStyle/>
          <a:p>
            <a:pPr indent="0" lvl="0" marL="0" rtl="0" algn="ctr">
              <a:spcBef>
                <a:spcPts val="0"/>
              </a:spcBef>
              <a:spcAft>
                <a:spcPts val="0"/>
              </a:spcAft>
              <a:buNone/>
            </a:pPr>
            <a:r>
              <a:rPr lang="en" sz="1000">
                <a:solidFill>
                  <a:srgbClr val="595959"/>
                </a:solidFill>
              </a:rPr>
              <a:t>© 2022 Williams Hands On Science</a:t>
            </a:r>
            <a:endParaRPr sz="1000">
              <a:solidFill>
                <a:srgbClr val="595959"/>
              </a:solidFill>
            </a:endParaRPr>
          </a:p>
        </p:txBody>
      </p:sp>
      <p:sp>
        <p:nvSpPr>
          <p:cNvPr id="158" name="Google Shape;158;p30"/>
          <p:cNvSpPr txBox="1"/>
          <p:nvPr/>
        </p:nvSpPr>
        <p:spPr>
          <a:xfrm>
            <a:off x="258650" y="776350"/>
            <a:ext cx="1571700" cy="1339200"/>
          </a:xfrm>
          <a:prstGeom prst="rect">
            <a:avLst/>
          </a:prstGeom>
          <a:solidFill>
            <a:srgbClr val="F9CB9C"/>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4"/>
              </a:rPr>
              <a:t>project check in form</a:t>
            </a:r>
            <a:r>
              <a:rPr lang="en" sz="1800">
                <a:solidFill>
                  <a:schemeClr val="lt1"/>
                </a:solidFill>
                <a:latin typeface="Bangers"/>
                <a:ea typeface="Bangers"/>
                <a:cs typeface="Bangers"/>
                <a:sym typeface="Bangers"/>
              </a:rPr>
              <a:t> </a:t>
            </a:r>
            <a:endParaRPr sz="1800">
              <a:solidFill>
                <a:schemeClr val="lt1"/>
              </a:solidFill>
              <a:latin typeface="Bangers"/>
              <a:ea typeface="Bangers"/>
              <a:cs typeface="Bangers"/>
              <a:sym typeface="Bangers"/>
            </a:endParaRPr>
          </a:p>
        </p:txBody>
      </p:sp>
      <p:sp>
        <p:nvSpPr>
          <p:cNvPr id="159" name="Google Shape;159;p30"/>
          <p:cNvSpPr txBox="1"/>
          <p:nvPr/>
        </p:nvSpPr>
        <p:spPr>
          <a:xfrm>
            <a:off x="7345275" y="843550"/>
            <a:ext cx="1571700" cy="1046700"/>
          </a:xfrm>
          <a:prstGeom prst="rect">
            <a:avLst/>
          </a:prstGeom>
          <a:solidFill>
            <a:srgbClr val="8E7CC3"/>
          </a:solidFill>
          <a:ln>
            <a:noFill/>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lt1"/>
                </a:solidFill>
                <a:latin typeface="Bangers"/>
                <a:ea typeface="Bangers"/>
                <a:cs typeface="Bangers"/>
                <a:sym typeface="Bangers"/>
              </a:rPr>
              <a:t>Click here for </a:t>
            </a:r>
            <a:r>
              <a:rPr lang="en" sz="1900">
                <a:solidFill>
                  <a:schemeClr val="lt1"/>
                </a:solidFill>
                <a:latin typeface="Bangers"/>
                <a:ea typeface="Bangers"/>
                <a:cs typeface="Bangers"/>
                <a:sym typeface="Bangers"/>
              </a:rPr>
              <a:t>the </a:t>
            </a:r>
            <a:endParaRPr sz="1900">
              <a:solidFill>
                <a:schemeClr val="lt1"/>
              </a:solidFill>
              <a:latin typeface="Bangers"/>
              <a:ea typeface="Bangers"/>
              <a:cs typeface="Bangers"/>
              <a:sym typeface="Bangers"/>
            </a:endParaRPr>
          </a:p>
          <a:p>
            <a:pPr indent="0" lvl="0" marL="0" rtl="0" algn="ctr">
              <a:spcBef>
                <a:spcPts val="0"/>
              </a:spcBef>
              <a:spcAft>
                <a:spcPts val="0"/>
              </a:spcAft>
              <a:buNone/>
            </a:pPr>
            <a:r>
              <a:rPr lang="en" sz="1900" u="sng">
                <a:solidFill>
                  <a:schemeClr val="hlink"/>
                </a:solidFill>
                <a:latin typeface="Bangers"/>
                <a:ea typeface="Bangers"/>
                <a:cs typeface="Bangers"/>
                <a:sym typeface="Bangers"/>
                <a:hlinkClick r:id="rId5"/>
              </a:rPr>
              <a:t>Grading Rubric</a:t>
            </a:r>
            <a:endParaRPr sz="1800">
              <a:solidFill>
                <a:schemeClr val="lt1"/>
              </a:solidFill>
              <a:latin typeface="Bangers"/>
              <a:ea typeface="Bangers"/>
              <a:cs typeface="Bangers"/>
              <a:sym typeface="Banger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5" name="Shape 205"/>
        <p:cNvGrpSpPr/>
        <p:nvPr/>
      </p:nvGrpSpPr>
      <p:grpSpPr>
        <a:xfrm>
          <a:off x="0" y="0"/>
          <a:ext cx="0" cy="0"/>
          <a:chOff x="0" y="0"/>
          <a:chExt cx="0" cy="0"/>
        </a:xfrm>
      </p:grpSpPr>
      <p:sp>
        <p:nvSpPr>
          <p:cNvPr id="206" name="Google Shape;206;p39"/>
          <p:cNvSpPr txBox="1"/>
          <p:nvPr/>
        </p:nvSpPr>
        <p:spPr>
          <a:xfrm>
            <a:off x="616375" y="2731150"/>
            <a:ext cx="273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Shell </a:t>
            </a:r>
            <a:endParaRPr/>
          </a:p>
        </p:txBody>
      </p:sp>
      <p:sp>
        <p:nvSpPr>
          <p:cNvPr id="207" name="Google Shape;207;p39"/>
          <p:cNvSpPr txBox="1"/>
          <p:nvPr/>
        </p:nvSpPr>
        <p:spPr>
          <a:xfrm>
            <a:off x="3241300" y="2731150"/>
            <a:ext cx="573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 shell is super </a:t>
            </a:r>
            <a:r>
              <a:rPr lang="en"/>
              <a:t>durable</a:t>
            </a:r>
            <a:r>
              <a:rPr lang="en"/>
              <a:t> and the poison from the plants has no effect </a:t>
            </a:r>
            <a:endParaRPr/>
          </a:p>
        </p:txBody>
      </p:sp>
      <p:sp>
        <p:nvSpPr>
          <p:cNvPr id="208" name="Google Shape;208;p39"/>
          <p:cNvSpPr txBox="1"/>
          <p:nvPr/>
        </p:nvSpPr>
        <p:spPr>
          <a:xfrm>
            <a:off x="658875" y="3262500"/>
            <a:ext cx="268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Long beak </a:t>
            </a:r>
            <a:endParaRPr/>
          </a:p>
        </p:txBody>
      </p:sp>
      <p:sp>
        <p:nvSpPr>
          <p:cNvPr id="209" name="Google Shape;209;p39"/>
          <p:cNvSpPr txBox="1"/>
          <p:nvPr/>
        </p:nvSpPr>
        <p:spPr>
          <a:xfrm>
            <a:off x="3347475" y="3262500"/>
            <a:ext cx="582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a:t>
            </a:r>
            <a:r>
              <a:rPr lang="en"/>
              <a:t>he long beak help the animal cach insects from a distance </a:t>
            </a:r>
            <a:endParaRPr/>
          </a:p>
        </p:txBody>
      </p:sp>
      <p:sp>
        <p:nvSpPr>
          <p:cNvPr id="210" name="Google Shape;210;p39"/>
          <p:cNvSpPr txBox="1"/>
          <p:nvPr/>
        </p:nvSpPr>
        <p:spPr>
          <a:xfrm>
            <a:off x="722650" y="3836375"/>
            <a:ext cx="2624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Gills </a:t>
            </a:r>
            <a:endParaRPr/>
          </a:p>
        </p:txBody>
      </p:sp>
      <p:sp>
        <p:nvSpPr>
          <p:cNvPr id="211" name="Google Shape;211;p39"/>
          <p:cNvSpPr txBox="1"/>
          <p:nvPr/>
        </p:nvSpPr>
        <p:spPr>
          <a:xfrm>
            <a:off x="3368775" y="3836375"/>
            <a:ext cx="578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The animal has lungs and gills for underwater and on land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5" name="Shape 215"/>
        <p:cNvGrpSpPr/>
        <p:nvPr/>
      </p:nvGrpSpPr>
      <p:grpSpPr>
        <a:xfrm>
          <a:off x="0" y="0"/>
          <a:ext cx="0" cy="0"/>
          <a:chOff x="0" y="0"/>
          <a:chExt cx="0" cy="0"/>
        </a:xfrm>
      </p:grpSpPr>
      <p:pic>
        <p:nvPicPr>
          <p:cNvPr id="216" name="Google Shape;216;p40"/>
          <p:cNvPicPr preferRelativeResize="0"/>
          <p:nvPr/>
        </p:nvPicPr>
        <p:blipFill>
          <a:blip r:embed="rId4">
            <a:alphaModFix/>
          </a:blip>
          <a:stretch>
            <a:fillRect/>
          </a:stretch>
        </p:blipFill>
        <p:spPr>
          <a:xfrm>
            <a:off x="6996250" y="1336489"/>
            <a:ext cx="1112225" cy="2470523"/>
          </a:xfrm>
          <a:prstGeom prst="rect">
            <a:avLst/>
          </a:prstGeom>
          <a:noFill/>
          <a:ln>
            <a:noFill/>
          </a:ln>
        </p:spPr>
      </p:pic>
      <p:pic>
        <p:nvPicPr>
          <p:cNvPr id="217" name="Google Shape;217;p40"/>
          <p:cNvPicPr preferRelativeResize="0"/>
          <p:nvPr/>
        </p:nvPicPr>
        <p:blipFill>
          <a:blip r:embed="rId5">
            <a:alphaModFix/>
          </a:blip>
          <a:stretch>
            <a:fillRect/>
          </a:stretch>
        </p:blipFill>
        <p:spPr>
          <a:xfrm>
            <a:off x="301175" y="1767700"/>
            <a:ext cx="2121800" cy="1973025"/>
          </a:xfrm>
          <a:prstGeom prst="rect">
            <a:avLst/>
          </a:prstGeom>
          <a:noFill/>
          <a:ln>
            <a:noFill/>
          </a:ln>
        </p:spPr>
      </p:pic>
      <p:pic>
        <p:nvPicPr>
          <p:cNvPr id="218" name="Google Shape;218;p40"/>
          <p:cNvPicPr preferRelativeResize="0"/>
          <p:nvPr/>
        </p:nvPicPr>
        <p:blipFill rotWithShape="1">
          <a:blip r:embed="rId6">
            <a:alphaModFix/>
          </a:blip>
          <a:srcRect b="33893" l="27922" r="0" t="0"/>
          <a:stretch/>
        </p:blipFill>
        <p:spPr>
          <a:xfrm>
            <a:off x="2422975" y="1767700"/>
            <a:ext cx="2121800" cy="1513575"/>
          </a:xfrm>
          <a:prstGeom prst="rect">
            <a:avLst/>
          </a:prstGeom>
          <a:noFill/>
          <a:ln>
            <a:noFill/>
          </a:ln>
        </p:spPr>
      </p:pic>
      <p:pic>
        <p:nvPicPr>
          <p:cNvPr id="219" name="Google Shape;219;p40"/>
          <p:cNvPicPr preferRelativeResize="0"/>
          <p:nvPr/>
        </p:nvPicPr>
        <p:blipFill>
          <a:blip r:embed="rId7">
            <a:alphaModFix/>
          </a:blip>
          <a:stretch>
            <a:fillRect/>
          </a:stretch>
        </p:blipFill>
        <p:spPr>
          <a:xfrm>
            <a:off x="4544775" y="1767700"/>
            <a:ext cx="2065250" cy="2039300"/>
          </a:xfrm>
          <a:prstGeom prst="rect">
            <a:avLst/>
          </a:prstGeom>
          <a:noFill/>
          <a:ln>
            <a:noFill/>
          </a:ln>
        </p:spPr>
      </p:pic>
      <p:sp>
        <p:nvSpPr>
          <p:cNvPr id="220" name="Google Shape;220;p40"/>
          <p:cNvSpPr txBox="1"/>
          <p:nvPr/>
        </p:nvSpPr>
        <p:spPr>
          <a:xfrm>
            <a:off x="361325" y="4038275"/>
            <a:ext cx="199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bird</a:t>
            </a:r>
            <a:endParaRPr/>
          </a:p>
        </p:txBody>
      </p:sp>
      <p:sp>
        <p:nvSpPr>
          <p:cNvPr id="221" name="Google Shape;221;p40"/>
          <p:cNvSpPr txBox="1"/>
          <p:nvPr/>
        </p:nvSpPr>
        <p:spPr>
          <a:xfrm>
            <a:off x="2422975" y="4038275"/>
            <a:ext cx="206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Hummingbird</a:t>
            </a:r>
            <a:r>
              <a:rPr lang="en"/>
              <a:t> </a:t>
            </a:r>
            <a:endParaRPr/>
          </a:p>
        </p:txBody>
      </p:sp>
      <p:sp>
        <p:nvSpPr>
          <p:cNvPr id="222" name="Google Shape;222;p40"/>
          <p:cNvSpPr txBox="1"/>
          <p:nvPr/>
        </p:nvSpPr>
        <p:spPr>
          <a:xfrm>
            <a:off x="4551825" y="4038275"/>
            <a:ext cx="206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Turtle </a:t>
            </a:r>
            <a:endParaRPr/>
          </a:p>
        </p:txBody>
      </p:sp>
      <p:sp>
        <p:nvSpPr>
          <p:cNvPr id="223" name="Google Shape;223;p40"/>
          <p:cNvSpPr txBox="1"/>
          <p:nvPr/>
        </p:nvSpPr>
        <p:spPr>
          <a:xfrm>
            <a:off x="6610025" y="4038275"/>
            <a:ext cx="212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Quietbird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1" name="Shape 171"/>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3" name="Shape 183"/>
        <p:cNvGrpSpPr/>
        <p:nvPr/>
      </p:nvGrpSpPr>
      <p:grpSpPr>
        <a:xfrm>
          <a:off x="0" y="0"/>
          <a:ext cx="0" cy="0"/>
          <a:chOff x="0" y="0"/>
          <a:chExt cx="0" cy="0"/>
        </a:xfrm>
      </p:grpSpPr>
      <p:sp>
        <p:nvSpPr>
          <p:cNvPr id="184" name="Google Shape;184;p36"/>
          <p:cNvSpPr txBox="1"/>
          <p:nvPr/>
        </p:nvSpPr>
        <p:spPr>
          <a:xfrm>
            <a:off x="3464425" y="2624875"/>
            <a:ext cx="569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Google Shape;189;p37"/>
          <p:cNvSpPr txBox="1"/>
          <p:nvPr/>
        </p:nvSpPr>
        <p:spPr>
          <a:xfrm>
            <a:off x="3570700" y="1241550"/>
            <a:ext cx="558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B</a:t>
            </a:r>
            <a:endParaRPr/>
          </a:p>
        </p:txBody>
      </p:sp>
      <p:sp>
        <p:nvSpPr>
          <p:cNvPr id="190" name="Google Shape;190;p37"/>
          <p:cNvSpPr txBox="1"/>
          <p:nvPr/>
        </p:nvSpPr>
        <p:spPr>
          <a:xfrm>
            <a:off x="254825" y="2162500"/>
            <a:ext cx="83637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This planet is </a:t>
            </a:r>
            <a:r>
              <a:rPr lang="en"/>
              <a:t>similar</a:t>
            </a:r>
            <a:r>
              <a:rPr lang="en"/>
              <a:t> to a </a:t>
            </a:r>
            <a:r>
              <a:rPr lang="en"/>
              <a:t>tropical</a:t>
            </a:r>
            <a:r>
              <a:rPr lang="en"/>
              <a:t> rainforest. It’s </a:t>
            </a:r>
            <a:r>
              <a:rPr lang="en"/>
              <a:t>mountainous, with large caves in the rainforests. There are large pools, lakes, rivers, and oceans which have warm water in them all year. There are plants that shoot poison when animals come nearby, but have very nutritious flowers. Most of the vegetation include very tall trees, dense shrubs, leaves, fruits, and nuts. Animals include carnivorous flying snakes, varieties of insects, very intelligent omnivorous primates, aquatic organisms, birds, and cave dwelling carnivorous bears.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4" name="Shape 194"/>
        <p:cNvGrpSpPr/>
        <p:nvPr/>
      </p:nvGrpSpPr>
      <p:grpSpPr>
        <a:xfrm>
          <a:off x="0" y="0"/>
          <a:ext cx="0" cy="0"/>
          <a:chOff x="0" y="0"/>
          <a:chExt cx="0" cy="0"/>
        </a:xfrm>
      </p:grpSpPr>
      <p:sp>
        <p:nvSpPr>
          <p:cNvPr id="195" name="Google Shape;195;p38"/>
          <p:cNvSpPr txBox="1"/>
          <p:nvPr/>
        </p:nvSpPr>
        <p:spPr>
          <a:xfrm>
            <a:off x="648250" y="1147725"/>
            <a:ext cx="612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It can breath underwater and on land because it has gills and lungs </a:t>
            </a:r>
            <a:endParaRPr/>
          </a:p>
        </p:txBody>
      </p:sp>
      <p:sp>
        <p:nvSpPr>
          <p:cNvPr id="196" name="Google Shape;196;p38"/>
          <p:cNvSpPr txBox="1"/>
          <p:nvPr/>
        </p:nvSpPr>
        <p:spPr>
          <a:xfrm>
            <a:off x="658875" y="1666650"/>
            <a:ext cx="612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It eats insects and plants and reptiles </a:t>
            </a:r>
            <a:endParaRPr/>
          </a:p>
        </p:txBody>
      </p:sp>
      <p:sp>
        <p:nvSpPr>
          <p:cNvPr id="197" name="Google Shape;197;p38"/>
          <p:cNvSpPr txBox="1"/>
          <p:nvPr/>
        </p:nvSpPr>
        <p:spPr>
          <a:xfrm>
            <a:off x="648250" y="2242300"/>
            <a:ext cx="819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a:t>
            </a:r>
            <a:r>
              <a:rPr lang="en"/>
              <a:t>t can turn invisible to sneak attack most animals and it can filter salt water </a:t>
            </a:r>
            <a:endParaRPr/>
          </a:p>
        </p:txBody>
      </p:sp>
      <p:sp>
        <p:nvSpPr>
          <p:cNvPr id="198" name="Google Shape;198;p38"/>
          <p:cNvSpPr txBox="1"/>
          <p:nvPr/>
        </p:nvSpPr>
        <p:spPr>
          <a:xfrm>
            <a:off x="658875" y="2763050"/>
            <a:ext cx="612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It can fly at super fast speeds </a:t>
            </a:r>
            <a:endParaRPr/>
          </a:p>
        </p:txBody>
      </p:sp>
      <p:sp>
        <p:nvSpPr>
          <p:cNvPr id="199" name="Google Shape;199;p38"/>
          <p:cNvSpPr txBox="1"/>
          <p:nvPr/>
        </p:nvSpPr>
        <p:spPr>
          <a:xfrm>
            <a:off x="648250" y="3285575"/>
            <a:ext cx="6121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Its eyes are on the head the animal can see thermal </a:t>
            </a:r>
            <a:endParaRPr sz="1600"/>
          </a:p>
        </p:txBody>
      </p:sp>
      <p:sp>
        <p:nvSpPr>
          <p:cNvPr id="200" name="Google Shape;200;p38"/>
          <p:cNvSpPr txBox="1"/>
          <p:nvPr/>
        </p:nvSpPr>
        <p:spPr>
          <a:xfrm>
            <a:off x="603925" y="3839000"/>
            <a:ext cx="612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It will pull its wings and head into its shell like body </a:t>
            </a:r>
            <a:endParaRPr/>
          </a:p>
        </p:txBody>
      </p:sp>
      <p:sp>
        <p:nvSpPr>
          <p:cNvPr id="201" name="Google Shape;201;p38"/>
          <p:cNvSpPr txBox="1"/>
          <p:nvPr/>
        </p:nvSpPr>
        <p:spPr>
          <a:xfrm>
            <a:off x="669500" y="4399600"/>
            <a:ext cx="612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It makes circle like nests on trees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