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Bangers"/>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Bangers-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6e0c72a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6e0c72a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f3f5fc9418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f3f5fc9418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f3f5fc9418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f3f5fc941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22e857ba7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22e857ba7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f3f5fc9418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f3f5fc9418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f3f5fc941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f3f5fc941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f3f5fc941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f3f5fc941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282fa2848f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282fa2848f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b66376aa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1b66376aa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b66376aa8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b66376aa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b66376aa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b66376aa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b66376aa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b66376aa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b66376aa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b66376aa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b66376aa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b66376aa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3f5fc941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3f5fc941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f3f5fc941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f3f5fc941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CEPTS">
  <p:cSld name="CUSTOM_2">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0"/>
            <a:ext cx="9144001" cy="5140990"/>
          </a:xfrm>
          <a:prstGeom prst="rect">
            <a:avLst/>
          </a:prstGeom>
          <a:noFill/>
          <a:ln>
            <a:noFill/>
          </a:ln>
        </p:spPr>
      </p:pic>
      <p:sp>
        <p:nvSpPr>
          <p:cNvPr id="52" name="Google Shape;52;p13"/>
          <p:cNvSpPr/>
          <p:nvPr/>
        </p:nvSpPr>
        <p:spPr>
          <a:xfrm>
            <a:off x="972290"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79D8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3" name="Google Shape;53;p13"/>
          <p:cNvSpPr/>
          <p:nvPr/>
        </p:nvSpPr>
        <p:spPr>
          <a:xfrm>
            <a:off x="5991393"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FF57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4" name="Google Shape;54;p13"/>
          <p:cNvSpPr/>
          <p:nvPr/>
        </p:nvSpPr>
        <p:spPr>
          <a:xfrm>
            <a:off x="3481842"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3B1EB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5" name="Google Shape;55;p13"/>
          <p:cNvSpPr txBox="1"/>
          <p:nvPr>
            <p:ph idx="1" type="subTitle"/>
          </p:nvPr>
        </p:nvSpPr>
        <p:spPr>
          <a:xfrm>
            <a:off x="12635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6" name="Google Shape;56;p13"/>
          <p:cNvSpPr txBox="1"/>
          <p:nvPr>
            <p:ph idx="2" type="subTitle"/>
          </p:nvPr>
        </p:nvSpPr>
        <p:spPr>
          <a:xfrm>
            <a:off x="3775121"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7" name="Google Shape;57;p13"/>
          <p:cNvSpPr txBox="1"/>
          <p:nvPr>
            <p:ph type="title"/>
          </p:nvPr>
        </p:nvSpPr>
        <p:spPr>
          <a:xfrm>
            <a:off x="628270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58" name="Google Shape;58;p13"/>
          <p:cNvSpPr txBox="1"/>
          <p:nvPr>
            <p:ph idx="3" type="subTitle"/>
          </p:nvPr>
        </p:nvSpPr>
        <p:spPr>
          <a:xfrm>
            <a:off x="62826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9" name="Google Shape;59;p13"/>
          <p:cNvSpPr txBox="1"/>
          <p:nvPr>
            <p:ph idx="4" type="title"/>
          </p:nvPr>
        </p:nvSpPr>
        <p:spPr>
          <a:xfrm>
            <a:off x="377374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0" name="Google Shape;60;p13"/>
          <p:cNvSpPr txBox="1"/>
          <p:nvPr>
            <p:ph idx="5" type="title"/>
          </p:nvPr>
        </p:nvSpPr>
        <p:spPr>
          <a:xfrm>
            <a:off x="1263612"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1" name="Google Shape;61;p13"/>
          <p:cNvSpPr txBox="1"/>
          <p:nvPr>
            <p:ph idx="6" type="title"/>
          </p:nvPr>
        </p:nvSpPr>
        <p:spPr>
          <a:xfrm>
            <a:off x="408637" y="391777"/>
            <a:ext cx="8545800" cy="4017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DB3862"/>
              </a:buClr>
              <a:buSzPts val="2500"/>
              <a:buNone/>
              <a:defRPr i="0" sz="2500">
                <a:solidFill>
                  <a:srgbClr val="DB3862"/>
                </a:solidFill>
              </a:defRPr>
            </a:lvl1pPr>
            <a:lvl2pPr lvl="1" rtl="0">
              <a:spcBef>
                <a:spcPts val="0"/>
              </a:spcBef>
              <a:spcAft>
                <a:spcPts val="0"/>
              </a:spcAft>
              <a:buClr>
                <a:srgbClr val="DB3862"/>
              </a:buClr>
              <a:buSzPts val="3300"/>
              <a:buNone/>
              <a:defRPr sz="3300">
                <a:solidFill>
                  <a:srgbClr val="DB3862"/>
                </a:solidFill>
              </a:defRPr>
            </a:lvl2pPr>
            <a:lvl3pPr lvl="2" rtl="0">
              <a:spcBef>
                <a:spcPts val="0"/>
              </a:spcBef>
              <a:spcAft>
                <a:spcPts val="0"/>
              </a:spcAft>
              <a:buClr>
                <a:srgbClr val="DB3862"/>
              </a:buClr>
              <a:buSzPts val="3300"/>
              <a:buNone/>
              <a:defRPr sz="3300">
                <a:solidFill>
                  <a:srgbClr val="DB3862"/>
                </a:solidFill>
              </a:defRPr>
            </a:lvl3pPr>
            <a:lvl4pPr lvl="3" rtl="0">
              <a:spcBef>
                <a:spcPts val="0"/>
              </a:spcBef>
              <a:spcAft>
                <a:spcPts val="0"/>
              </a:spcAft>
              <a:buClr>
                <a:srgbClr val="DB3862"/>
              </a:buClr>
              <a:buSzPts val="3300"/>
              <a:buNone/>
              <a:defRPr sz="3300">
                <a:solidFill>
                  <a:srgbClr val="DB3862"/>
                </a:solidFill>
              </a:defRPr>
            </a:lvl4pPr>
            <a:lvl5pPr lvl="4" rtl="0">
              <a:spcBef>
                <a:spcPts val="0"/>
              </a:spcBef>
              <a:spcAft>
                <a:spcPts val="0"/>
              </a:spcAft>
              <a:buClr>
                <a:srgbClr val="DB3862"/>
              </a:buClr>
              <a:buSzPts val="3300"/>
              <a:buNone/>
              <a:defRPr sz="3300">
                <a:solidFill>
                  <a:srgbClr val="DB3862"/>
                </a:solidFill>
              </a:defRPr>
            </a:lvl5pPr>
            <a:lvl6pPr lvl="5" rtl="0">
              <a:spcBef>
                <a:spcPts val="0"/>
              </a:spcBef>
              <a:spcAft>
                <a:spcPts val="0"/>
              </a:spcAft>
              <a:buClr>
                <a:srgbClr val="DB3862"/>
              </a:buClr>
              <a:buSzPts val="3300"/>
              <a:buNone/>
              <a:defRPr sz="3300">
                <a:solidFill>
                  <a:srgbClr val="DB3862"/>
                </a:solidFill>
              </a:defRPr>
            </a:lvl6pPr>
            <a:lvl7pPr lvl="6" rtl="0">
              <a:spcBef>
                <a:spcPts val="0"/>
              </a:spcBef>
              <a:spcAft>
                <a:spcPts val="0"/>
              </a:spcAft>
              <a:buClr>
                <a:srgbClr val="DB3862"/>
              </a:buClr>
              <a:buSzPts val="3300"/>
              <a:buNone/>
              <a:defRPr sz="3300">
                <a:solidFill>
                  <a:srgbClr val="DB3862"/>
                </a:solidFill>
              </a:defRPr>
            </a:lvl7pPr>
            <a:lvl8pPr lvl="7" rtl="0">
              <a:spcBef>
                <a:spcPts val="0"/>
              </a:spcBef>
              <a:spcAft>
                <a:spcPts val="0"/>
              </a:spcAft>
              <a:buClr>
                <a:srgbClr val="DB3862"/>
              </a:buClr>
              <a:buSzPts val="3300"/>
              <a:buNone/>
              <a:defRPr sz="3300">
                <a:solidFill>
                  <a:srgbClr val="DB3862"/>
                </a:solidFill>
              </a:defRPr>
            </a:lvl8pPr>
            <a:lvl9pPr lvl="8" rtl="0">
              <a:spcBef>
                <a:spcPts val="0"/>
              </a:spcBef>
              <a:spcAft>
                <a:spcPts val="0"/>
              </a:spcAft>
              <a:buClr>
                <a:srgbClr val="DB3862"/>
              </a:buClr>
              <a:buSzPts val="3300"/>
              <a:buNone/>
              <a:defRPr sz="3300">
                <a:solidFill>
                  <a:srgbClr val="DB386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62" name="Shape 62"/>
        <p:cNvGrpSpPr/>
        <p:nvPr/>
      </p:nvGrpSpPr>
      <p:grpSpPr>
        <a:xfrm>
          <a:off x="0" y="0"/>
          <a:ext cx="0" cy="0"/>
          <a:chOff x="0" y="0"/>
          <a:chExt cx="0" cy="0"/>
        </a:xfrm>
      </p:grpSpPr>
      <p:sp>
        <p:nvSpPr>
          <p:cNvPr id="63" name="Google Shape;63;p14"/>
          <p:cNvSpPr txBox="1"/>
          <p:nvPr>
            <p:ph type="ctrTitle"/>
          </p:nvPr>
        </p:nvSpPr>
        <p:spPr>
          <a:xfrm>
            <a:off x="1815525" y="1991825"/>
            <a:ext cx="5585400" cy="1159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b="0" sz="6000"/>
            </a:lvl1pPr>
            <a:lvl2pPr lvl="1" rtl="0">
              <a:spcBef>
                <a:spcPts val="0"/>
              </a:spcBef>
              <a:spcAft>
                <a:spcPts val="0"/>
              </a:spcAft>
              <a:buSzPts val="6000"/>
              <a:buNone/>
              <a:defRPr b="0" sz="6000"/>
            </a:lvl2pPr>
            <a:lvl3pPr lvl="2" rtl="0">
              <a:spcBef>
                <a:spcPts val="0"/>
              </a:spcBef>
              <a:spcAft>
                <a:spcPts val="0"/>
              </a:spcAft>
              <a:buSzPts val="6000"/>
              <a:buNone/>
              <a:defRPr b="0" sz="6000"/>
            </a:lvl3pPr>
            <a:lvl4pPr lvl="3" rtl="0">
              <a:spcBef>
                <a:spcPts val="0"/>
              </a:spcBef>
              <a:spcAft>
                <a:spcPts val="0"/>
              </a:spcAft>
              <a:buSzPts val="6000"/>
              <a:buNone/>
              <a:defRPr b="0" sz="6000"/>
            </a:lvl4pPr>
            <a:lvl5pPr lvl="4" rtl="0">
              <a:spcBef>
                <a:spcPts val="0"/>
              </a:spcBef>
              <a:spcAft>
                <a:spcPts val="0"/>
              </a:spcAft>
              <a:buSzPts val="6000"/>
              <a:buNone/>
              <a:defRPr b="0" sz="6000"/>
            </a:lvl5pPr>
            <a:lvl6pPr lvl="5" rtl="0">
              <a:spcBef>
                <a:spcPts val="0"/>
              </a:spcBef>
              <a:spcAft>
                <a:spcPts val="0"/>
              </a:spcAft>
              <a:buSzPts val="6000"/>
              <a:buNone/>
              <a:defRPr b="0" sz="6000"/>
            </a:lvl6pPr>
            <a:lvl7pPr lvl="6" rtl="0">
              <a:spcBef>
                <a:spcPts val="0"/>
              </a:spcBef>
              <a:spcAft>
                <a:spcPts val="0"/>
              </a:spcAft>
              <a:buSzPts val="6000"/>
              <a:buNone/>
              <a:defRPr b="0" sz="6000"/>
            </a:lvl7pPr>
            <a:lvl8pPr lvl="7" rtl="0">
              <a:spcBef>
                <a:spcPts val="0"/>
              </a:spcBef>
              <a:spcAft>
                <a:spcPts val="0"/>
              </a:spcAft>
              <a:buSzPts val="6000"/>
              <a:buNone/>
              <a:defRPr b="0" sz="6000"/>
            </a:lvl8pPr>
            <a:lvl9pPr lvl="8" rtl="0">
              <a:spcBef>
                <a:spcPts val="0"/>
              </a:spcBef>
              <a:spcAft>
                <a:spcPts val="0"/>
              </a:spcAft>
              <a:buSzPts val="6000"/>
              <a:buNone/>
              <a:defRPr b="0" sz="6000"/>
            </a:lvl9pPr>
          </a:lstStyle>
          <a:p/>
        </p:txBody>
      </p:sp>
      <p:sp>
        <p:nvSpPr>
          <p:cNvPr id="64" name="Google Shape;64;p14"/>
          <p:cNvSpPr txBox="1"/>
          <p:nvPr>
            <p:ph idx="12" type="sldNum"/>
          </p:nvPr>
        </p:nvSpPr>
        <p:spPr>
          <a:xfrm>
            <a:off x="-1116" y="-140074"/>
            <a:ext cx="548700" cy="393600"/>
          </a:xfrm>
          <a:prstGeom prst="rect">
            <a:avLst/>
          </a:prstGeom>
        </p:spPr>
        <p:txBody>
          <a:bodyPr anchorCtr="0" anchor="t" bIns="91425" lIns="91425" spcFirstLastPara="1" rIns="91425" wrap="square" tIns="91425">
            <a:noAutofit/>
          </a:bodyPr>
          <a:lstStyle>
            <a:lvl1pPr lvl="0" rtl="0">
              <a:buNone/>
              <a:defRPr sz="4800">
                <a:solidFill>
                  <a:srgbClr val="000000"/>
                </a:solidFill>
              </a:defRPr>
            </a:lvl1pPr>
            <a:lvl2pPr lvl="1" rtl="0">
              <a:buNone/>
              <a:defRPr sz="4800">
                <a:solidFill>
                  <a:srgbClr val="000000"/>
                </a:solidFill>
              </a:defRPr>
            </a:lvl2pPr>
            <a:lvl3pPr lvl="2" rtl="0">
              <a:buNone/>
              <a:defRPr sz="4800">
                <a:solidFill>
                  <a:srgbClr val="000000"/>
                </a:solidFill>
              </a:defRPr>
            </a:lvl3pPr>
            <a:lvl4pPr lvl="3" rtl="0">
              <a:buNone/>
              <a:defRPr sz="4800">
                <a:solidFill>
                  <a:srgbClr val="000000"/>
                </a:solidFill>
              </a:defRPr>
            </a:lvl4pPr>
            <a:lvl5pPr lvl="4" rtl="0">
              <a:buNone/>
              <a:defRPr sz="4800">
                <a:solidFill>
                  <a:srgbClr val="000000"/>
                </a:solidFill>
              </a:defRPr>
            </a:lvl5pPr>
            <a:lvl6pPr lvl="5" rtl="0">
              <a:buNone/>
              <a:defRPr sz="4800">
                <a:solidFill>
                  <a:srgbClr val="000000"/>
                </a:solidFill>
              </a:defRPr>
            </a:lvl6pPr>
            <a:lvl7pPr lvl="6" rtl="0">
              <a:buNone/>
              <a:defRPr sz="4800">
                <a:solidFill>
                  <a:srgbClr val="000000"/>
                </a:solidFill>
              </a:defRPr>
            </a:lvl7pPr>
            <a:lvl8pPr lvl="7" rtl="0">
              <a:buNone/>
              <a:defRPr sz="4800">
                <a:solidFill>
                  <a:srgbClr val="000000"/>
                </a:solidFill>
              </a:defRPr>
            </a:lvl8pPr>
            <a:lvl9pPr lvl="8" rtl="0">
              <a:buNone/>
              <a:defRPr sz="4800">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4" name="Google Shape;74;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sp>
        <p:nvSpPr>
          <p:cNvPr id="78" name="Google Shape;78;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9" name="Google Shape;79;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5" name="Google Shape;85;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6" name="Google Shape;86;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0" name="Google Shape;90;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1" name="Google Shape;91;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 name="Shape 93"/>
        <p:cNvGrpSpPr/>
        <p:nvPr/>
      </p:nvGrpSpPr>
      <p:grpSpPr>
        <a:xfrm>
          <a:off x="0" y="0"/>
          <a:ext cx="0" cy="0"/>
          <a:chOff x="0" y="0"/>
          <a:chExt cx="0" cy="0"/>
        </a:xfrm>
      </p:grpSpPr>
      <p:sp>
        <p:nvSpPr>
          <p:cNvPr id="94" name="Google Shape;94;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2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 name="Shape 100"/>
        <p:cNvGrpSpPr/>
        <p:nvPr/>
      </p:nvGrpSpPr>
      <p:grpSpPr>
        <a:xfrm>
          <a:off x="0" y="0"/>
          <a:ext cx="0" cy="0"/>
          <a:chOff x="0" y="0"/>
          <a:chExt cx="0" cy="0"/>
        </a:xfrm>
      </p:grpSpPr>
      <p:sp>
        <p:nvSpPr>
          <p:cNvPr id="101" name="Google Shape;101;p2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3" name="Google Shape;103;p21"/>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 name="Google Shape;104;p2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5" name="Google Shape;105;p21"/>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1" name="Google Shape;111;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6" name="Google Shape;116;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7" name="Google Shape;117;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24" name="Google Shape;124;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5" name="Google Shape;125;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6" name="Google Shape;126;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 name="Google Shape;131;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6" name="Google Shape;136;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7" name="Google Shape;137;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8" name="Google Shape;138;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2" name="Google Shape;142;p27"/>
          <p:cNvSpPr txBox="1"/>
          <p:nvPr>
            <p:ph idx="1" type="body"/>
          </p:nvPr>
        </p:nvSpPr>
        <p:spPr>
          <a:xfrm>
            <a:off x="3117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3" name="Google Shape;143;p27"/>
          <p:cNvSpPr txBox="1"/>
          <p:nvPr>
            <p:ph idx="2" type="body"/>
          </p:nvPr>
        </p:nvSpPr>
        <p:spPr>
          <a:xfrm>
            <a:off x="48324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4" name="Google Shape;144;p2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45" name="Shape 145"/>
        <p:cNvGrpSpPr/>
        <p:nvPr/>
      </p:nvGrpSpPr>
      <p:grpSpPr>
        <a:xfrm>
          <a:off x="0" y="0"/>
          <a:ext cx="0" cy="0"/>
          <a:chOff x="0" y="0"/>
          <a:chExt cx="0" cy="0"/>
        </a:xfrm>
      </p:grpSpPr>
      <p:sp>
        <p:nvSpPr>
          <p:cNvPr id="146" name="Google Shape;146;p28"/>
          <p:cNvSpPr txBox="1"/>
          <p:nvPr>
            <p:ph type="ctrTitle"/>
          </p:nvPr>
        </p:nvSpPr>
        <p:spPr>
          <a:xfrm>
            <a:off x="1821550" y="1507150"/>
            <a:ext cx="5500800" cy="1159800"/>
          </a:xfrm>
          <a:prstGeom prst="rect">
            <a:avLst/>
          </a:prstGeom>
        </p:spPr>
        <p:txBody>
          <a:bodyPr anchorCtr="0" anchor="b" bIns="34275" lIns="68575" spcFirstLastPara="1" rIns="68575" wrap="square" tIns="34275">
            <a:noAutofit/>
          </a:bodyPr>
          <a:lstStyle>
            <a:lvl1pPr lvl="0" rtl="0">
              <a:spcBef>
                <a:spcPts val="0"/>
              </a:spcBef>
              <a:spcAft>
                <a:spcPts val="0"/>
              </a:spcAft>
              <a:buSzPts val="4800"/>
              <a:buNone/>
              <a:defRPr b="0" sz="4800"/>
            </a:lvl1pPr>
            <a:lvl2pPr lvl="1" rtl="0">
              <a:spcBef>
                <a:spcPts val="0"/>
              </a:spcBef>
              <a:spcAft>
                <a:spcPts val="0"/>
              </a:spcAft>
              <a:buSzPts val="4800"/>
              <a:buNone/>
              <a:defRPr b="0" sz="4800"/>
            </a:lvl2pPr>
            <a:lvl3pPr lvl="2" rtl="0">
              <a:spcBef>
                <a:spcPts val="0"/>
              </a:spcBef>
              <a:spcAft>
                <a:spcPts val="0"/>
              </a:spcAft>
              <a:buSzPts val="4800"/>
              <a:buNone/>
              <a:defRPr b="0" sz="4800"/>
            </a:lvl3pPr>
            <a:lvl4pPr lvl="3" rtl="0">
              <a:spcBef>
                <a:spcPts val="0"/>
              </a:spcBef>
              <a:spcAft>
                <a:spcPts val="0"/>
              </a:spcAft>
              <a:buSzPts val="4800"/>
              <a:buNone/>
              <a:defRPr b="0" sz="4800"/>
            </a:lvl4pPr>
            <a:lvl5pPr lvl="4" rtl="0">
              <a:spcBef>
                <a:spcPts val="0"/>
              </a:spcBef>
              <a:spcAft>
                <a:spcPts val="0"/>
              </a:spcAft>
              <a:buSzPts val="4800"/>
              <a:buNone/>
              <a:defRPr b="0" sz="4800"/>
            </a:lvl5pPr>
            <a:lvl6pPr lvl="5" rtl="0">
              <a:spcBef>
                <a:spcPts val="0"/>
              </a:spcBef>
              <a:spcAft>
                <a:spcPts val="0"/>
              </a:spcAft>
              <a:buSzPts val="4800"/>
              <a:buNone/>
              <a:defRPr b="0" sz="4800"/>
            </a:lvl6pPr>
            <a:lvl7pPr lvl="6" rtl="0">
              <a:spcBef>
                <a:spcPts val="0"/>
              </a:spcBef>
              <a:spcAft>
                <a:spcPts val="0"/>
              </a:spcAft>
              <a:buSzPts val="4800"/>
              <a:buNone/>
              <a:defRPr b="0" sz="4800"/>
            </a:lvl7pPr>
            <a:lvl8pPr lvl="7" rtl="0">
              <a:spcBef>
                <a:spcPts val="0"/>
              </a:spcBef>
              <a:spcAft>
                <a:spcPts val="0"/>
              </a:spcAft>
              <a:buSzPts val="4800"/>
              <a:buNone/>
              <a:defRPr b="0" sz="4800"/>
            </a:lvl8pPr>
            <a:lvl9pPr lvl="8" rtl="0">
              <a:spcBef>
                <a:spcPts val="0"/>
              </a:spcBef>
              <a:spcAft>
                <a:spcPts val="0"/>
              </a:spcAft>
              <a:buSzPts val="4800"/>
              <a:buNone/>
              <a:defRPr b="0" sz="4800"/>
            </a:lvl9pPr>
          </a:lstStyle>
          <a:p/>
        </p:txBody>
      </p:sp>
      <p:sp>
        <p:nvSpPr>
          <p:cNvPr id="147" name="Google Shape;147;p28"/>
          <p:cNvSpPr txBox="1"/>
          <p:nvPr>
            <p:ph idx="1" type="subTitle"/>
          </p:nvPr>
        </p:nvSpPr>
        <p:spPr>
          <a:xfrm>
            <a:off x="1821550" y="2535254"/>
            <a:ext cx="5500800" cy="784800"/>
          </a:xfrm>
          <a:prstGeom prst="rect">
            <a:avLst/>
          </a:prstGeom>
        </p:spPr>
        <p:txBody>
          <a:bodyPr anchorCtr="0" anchor="t" bIns="34275" lIns="68575" spcFirstLastPara="1" rIns="68575" wrap="square" tIns="34275">
            <a:noAutofit/>
          </a:bodyPr>
          <a:lstStyle>
            <a:lvl1pPr lvl="0" rtl="0">
              <a:spcBef>
                <a:spcPts val="0"/>
              </a:spcBef>
              <a:spcAft>
                <a:spcPts val="0"/>
              </a:spcAft>
              <a:buClr>
                <a:schemeClr val="dk2"/>
              </a:buClr>
              <a:buSzPts val="21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
        <p:nvSpPr>
          <p:cNvPr id="148" name="Google Shape;148;p28"/>
          <p:cNvSpPr txBox="1"/>
          <p:nvPr>
            <p:ph idx="12" type="sldNum"/>
          </p:nvPr>
        </p:nvSpPr>
        <p:spPr>
          <a:xfrm>
            <a:off x="8595300" y="4839750"/>
            <a:ext cx="548700" cy="303600"/>
          </a:xfrm>
          <a:prstGeom prst="rect">
            <a:avLst/>
          </a:prstGeom>
        </p:spPr>
        <p:txBody>
          <a:bodyPr anchorCtr="0" anchor="t"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1" name="Google Shape;151;p2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52" name="Google Shape;152;p2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theme" Target="../theme/theme1.xml"/><Relationship Id="rId14" Type="http://schemas.openxmlformats.org/officeDocument/2006/relationships/slideLayout" Target="../slideLayouts/slideLayout2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2A95B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95B7"/>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hyperlink" Target="https://docs.google.com/forms/u/2/d/1a1gN3fCTf7ezZxmhRe3AKQ-6ON_5Vv9T712Av7haP9w/copy" TargetMode="External"/><Relationship Id="rId5" Type="http://schemas.openxmlformats.org/officeDocument/2006/relationships/hyperlink" Target="https://docs.google.com/document/u/1/d/11xb1qck2rUUJXLjtM4wRgHhTv2_y9cboI1WFnDi1J0I/cop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2.jpg"/><Relationship Id="rId5" Type="http://schemas.openxmlformats.org/officeDocument/2006/relationships/image" Target="../media/image26.jpg"/><Relationship Id="rId6" Type="http://schemas.openxmlformats.org/officeDocument/2006/relationships/image" Target="../media/image28.jpg"/><Relationship Id="rId7"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0.jpg"/><Relationship Id="rId5" Type="http://schemas.openxmlformats.org/officeDocument/2006/relationships/image" Target="../media/image21.jpg"/><Relationship Id="rId6" Type="http://schemas.openxmlformats.org/officeDocument/2006/relationships/image" Target="../media/image27.jpg"/><Relationship Id="rId7"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30"/>
          <p:cNvSpPr txBox="1"/>
          <p:nvPr/>
        </p:nvSpPr>
        <p:spPr>
          <a:xfrm>
            <a:off x="2660705" y="4845550"/>
            <a:ext cx="3822600" cy="295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000">
                <a:solidFill>
                  <a:srgbClr val="595959"/>
                </a:solidFill>
              </a:rPr>
              <a:t>© 2022 Williams Hands On Science</a:t>
            </a:r>
            <a:endParaRPr sz="1000">
              <a:solidFill>
                <a:srgbClr val="595959"/>
              </a:solidFill>
            </a:endParaRPr>
          </a:p>
        </p:txBody>
      </p:sp>
      <p:sp>
        <p:nvSpPr>
          <p:cNvPr id="158" name="Google Shape;158;p30"/>
          <p:cNvSpPr txBox="1"/>
          <p:nvPr/>
        </p:nvSpPr>
        <p:spPr>
          <a:xfrm>
            <a:off x="258650" y="776350"/>
            <a:ext cx="1571700" cy="1339200"/>
          </a:xfrm>
          <a:prstGeom prst="rect">
            <a:avLst/>
          </a:prstGeom>
          <a:solidFill>
            <a:srgbClr val="F9CB9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4"/>
              </a:rPr>
              <a:t>project check in form</a:t>
            </a:r>
            <a:r>
              <a:rPr lang="en" sz="1800">
                <a:solidFill>
                  <a:schemeClr val="lt1"/>
                </a:solidFill>
                <a:latin typeface="Bangers"/>
                <a:ea typeface="Bangers"/>
                <a:cs typeface="Bangers"/>
                <a:sym typeface="Bangers"/>
              </a:rPr>
              <a:t> </a:t>
            </a:r>
            <a:endParaRPr sz="1800">
              <a:solidFill>
                <a:schemeClr val="lt1"/>
              </a:solidFill>
              <a:latin typeface="Bangers"/>
              <a:ea typeface="Bangers"/>
              <a:cs typeface="Bangers"/>
              <a:sym typeface="Bangers"/>
            </a:endParaRPr>
          </a:p>
        </p:txBody>
      </p:sp>
      <p:sp>
        <p:nvSpPr>
          <p:cNvPr id="159" name="Google Shape;159;p30"/>
          <p:cNvSpPr txBox="1"/>
          <p:nvPr/>
        </p:nvSpPr>
        <p:spPr>
          <a:xfrm>
            <a:off x="7345275" y="843550"/>
            <a:ext cx="1571700" cy="1046700"/>
          </a:xfrm>
          <a:prstGeom prst="rect">
            <a:avLst/>
          </a:prstGeom>
          <a:solidFill>
            <a:srgbClr val="8E7CC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5"/>
              </a:rPr>
              <a:t>Grading Rubric</a:t>
            </a:r>
            <a:endParaRPr sz="1800">
              <a:solidFill>
                <a:schemeClr val="lt1"/>
              </a:solidFill>
              <a:latin typeface="Bangers"/>
              <a:ea typeface="Bangers"/>
              <a:cs typeface="Bangers"/>
              <a:sym typeface="Banger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8" name="Shape 198"/>
        <p:cNvGrpSpPr/>
        <p:nvPr/>
      </p:nvGrpSpPr>
      <p:grpSpPr>
        <a:xfrm>
          <a:off x="0" y="0"/>
          <a:ext cx="0" cy="0"/>
          <a:chOff x="0" y="0"/>
          <a:chExt cx="0" cy="0"/>
        </a:xfrm>
      </p:grpSpPr>
      <p:pic>
        <p:nvPicPr>
          <p:cNvPr id="199" name="Google Shape;199;p39"/>
          <p:cNvPicPr preferRelativeResize="0"/>
          <p:nvPr/>
        </p:nvPicPr>
        <p:blipFill>
          <a:blip r:embed="rId4">
            <a:alphaModFix/>
          </a:blip>
          <a:stretch>
            <a:fillRect/>
          </a:stretch>
        </p:blipFill>
        <p:spPr>
          <a:xfrm>
            <a:off x="62100" y="244975"/>
            <a:ext cx="8763000" cy="4105275"/>
          </a:xfrm>
          <a:prstGeom prst="rect">
            <a:avLst/>
          </a:prstGeom>
          <a:noFill/>
          <a:ln>
            <a:noFill/>
          </a:ln>
        </p:spPr>
      </p:pic>
      <p:sp>
        <p:nvSpPr>
          <p:cNvPr id="200" name="Google Shape;200;p39"/>
          <p:cNvSpPr txBox="1"/>
          <p:nvPr/>
        </p:nvSpPr>
        <p:spPr>
          <a:xfrm>
            <a:off x="2437175" y="2485425"/>
            <a:ext cx="592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p40"/>
          <p:cNvSpPr txBox="1"/>
          <p:nvPr/>
        </p:nvSpPr>
        <p:spPr>
          <a:xfrm>
            <a:off x="400350" y="3262750"/>
            <a:ext cx="807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06" name="Google Shape;206;p40"/>
          <p:cNvPicPr preferRelativeResize="0"/>
          <p:nvPr/>
        </p:nvPicPr>
        <p:blipFill>
          <a:blip r:embed="rId4">
            <a:alphaModFix/>
          </a:blip>
          <a:stretch>
            <a:fillRect/>
          </a:stretch>
        </p:blipFill>
        <p:spPr>
          <a:xfrm>
            <a:off x="2590425" y="2045225"/>
            <a:ext cx="1559199" cy="882525"/>
          </a:xfrm>
          <a:prstGeom prst="rect">
            <a:avLst/>
          </a:prstGeom>
          <a:noFill/>
          <a:ln>
            <a:noFill/>
          </a:ln>
        </p:spPr>
      </p:pic>
      <p:pic>
        <p:nvPicPr>
          <p:cNvPr id="207" name="Google Shape;207;p40"/>
          <p:cNvPicPr preferRelativeResize="0"/>
          <p:nvPr/>
        </p:nvPicPr>
        <p:blipFill>
          <a:blip r:embed="rId5">
            <a:alphaModFix/>
          </a:blip>
          <a:stretch>
            <a:fillRect/>
          </a:stretch>
        </p:blipFill>
        <p:spPr>
          <a:xfrm>
            <a:off x="4363750" y="2045225"/>
            <a:ext cx="2343550" cy="1468900"/>
          </a:xfrm>
          <a:prstGeom prst="rect">
            <a:avLst/>
          </a:prstGeom>
          <a:noFill/>
          <a:ln>
            <a:noFill/>
          </a:ln>
        </p:spPr>
      </p:pic>
      <p:pic>
        <p:nvPicPr>
          <p:cNvPr id="208" name="Google Shape;208;p40"/>
          <p:cNvPicPr preferRelativeResize="0"/>
          <p:nvPr/>
        </p:nvPicPr>
        <p:blipFill>
          <a:blip r:embed="rId6">
            <a:alphaModFix/>
          </a:blip>
          <a:stretch>
            <a:fillRect/>
          </a:stretch>
        </p:blipFill>
        <p:spPr>
          <a:xfrm>
            <a:off x="6766950" y="1952625"/>
            <a:ext cx="1904151" cy="882525"/>
          </a:xfrm>
          <a:prstGeom prst="rect">
            <a:avLst/>
          </a:prstGeom>
          <a:noFill/>
          <a:ln>
            <a:noFill/>
          </a:ln>
        </p:spPr>
      </p:pic>
      <p:sp>
        <p:nvSpPr>
          <p:cNvPr id="209" name="Google Shape;209;p40"/>
          <p:cNvSpPr txBox="1"/>
          <p:nvPr/>
        </p:nvSpPr>
        <p:spPr>
          <a:xfrm>
            <a:off x="2807500" y="3586125"/>
            <a:ext cx="592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Homologous</a:t>
            </a:r>
            <a:r>
              <a:rPr lang="en"/>
              <a:t> structures are evidence of common </a:t>
            </a:r>
            <a:r>
              <a:rPr lang="en"/>
              <a:t>ancestors</a:t>
            </a:r>
            <a:r>
              <a:rPr lang="en"/>
              <a:t>.</a:t>
            </a:r>
            <a:endParaRPr/>
          </a:p>
        </p:txBody>
      </p:sp>
      <p:pic>
        <p:nvPicPr>
          <p:cNvPr id="210" name="Google Shape;210;p40"/>
          <p:cNvPicPr preferRelativeResize="0"/>
          <p:nvPr/>
        </p:nvPicPr>
        <p:blipFill rotWithShape="1">
          <a:blip r:embed="rId7">
            <a:alphaModFix/>
          </a:blip>
          <a:srcRect b="27881" l="37084" r="47549" t="42184"/>
          <a:stretch/>
        </p:blipFill>
        <p:spPr>
          <a:xfrm>
            <a:off x="564925" y="2243700"/>
            <a:ext cx="1255024" cy="14192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1"/>
          <p:cNvSpPr txBox="1"/>
          <p:nvPr>
            <p:ph type="title"/>
          </p:nvPr>
        </p:nvSpPr>
        <p:spPr>
          <a:xfrm>
            <a:off x="311700" y="445025"/>
            <a:ext cx="8520600" cy="572700"/>
          </a:xfrm>
          <a:prstGeom prst="rect">
            <a:avLst/>
          </a:prstGeom>
          <a:solidFill>
            <a:schemeClr val="lt1"/>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Bangers"/>
                <a:ea typeface="Bangers"/>
                <a:cs typeface="Bangers"/>
                <a:sym typeface="Bangers"/>
              </a:rPr>
              <a:t>SKETCH OF SPECIES MODEL</a:t>
            </a:r>
            <a:endParaRPr sz="3600">
              <a:latin typeface="Bangers"/>
              <a:ea typeface="Bangers"/>
              <a:cs typeface="Bangers"/>
              <a:sym typeface="Bangers"/>
            </a:endParaRPr>
          </a:p>
        </p:txBody>
      </p:sp>
      <p:sp>
        <p:nvSpPr>
          <p:cNvPr id="216" name="Google Shape;216;p41"/>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7" name="Google Shape;217;p41"/>
          <p:cNvPicPr preferRelativeResize="0"/>
          <p:nvPr/>
        </p:nvPicPr>
        <p:blipFill rotWithShape="1">
          <a:blip r:embed="rId3">
            <a:alphaModFix/>
          </a:blip>
          <a:srcRect b="17279" l="31827" r="36940" t="42319"/>
          <a:stretch/>
        </p:blipFill>
        <p:spPr>
          <a:xfrm>
            <a:off x="2961800" y="2176800"/>
            <a:ext cx="2767200" cy="20779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1" name="Shape 221"/>
        <p:cNvGrpSpPr/>
        <p:nvPr/>
      </p:nvGrpSpPr>
      <p:grpSpPr>
        <a:xfrm>
          <a:off x="0" y="0"/>
          <a:ext cx="0" cy="0"/>
          <a:chOff x="0" y="0"/>
          <a:chExt cx="0" cy="0"/>
        </a:xfrm>
      </p:grpSpPr>
      <p:pic>
        <p:nvPicPr>
          <p:cNvPr id="222" name="Google Shape;222;p42"/>
          <p:cNvPicPr preferRelativeResize="0"/>
          <p:nvPr/>
        </p:nvPicPr>
        <p:blipFill>
          <a:blip r:embed="rId4">
            <a:alphaModFix/>
          </a:blip>
          <a:stretch>
            <a:fillRect/>
          </a:stretch>
        </p:blipFill>
        <p:spPr>
          <a:xfrm>
            <a:off x="2960850" y="2571750"/>
            <a:ext cx="904875" cy="1209675"/>
          </a:xfrm>
          <a:prstGeom prst="rect">
            <a:avLst/>
          </a:prstGeom>
          <a:noFill/>
          <a:ln>
            <a:noFill/>
          </a:ln>
        </p:spPr>
      </p:pic>
      <p:pic>
        <p:nvPicPr>
          <p:cNvPr id="223" name="Google Shape;223;p42"/>
          <p:cNvPicPr preferRelativeResize="0"/>
          <p:nvPr/>
        </p:nvPicPr>
        <p:blipFill>
          <a:blip r:embed="rId5">
            <a:alphaModFix/>
          </a:blip>
          <a:stretch>
            <a:fillRect/>
          </a:stretch>
        </p:blipFill>
        <p:spPr>
          <a:xfrm>
            <a:off x="4943950" y="2631550"/>
            <a:ext cx="1333500" cy="1333500"/>
          </a:xfrm>
          <a:prstGeom prst="rect">
            <a:avLst/>
          </a:prstGeom>
          <a:noFill/>
          <a:ln>
            <a:noFill/>
          </a:ln>
        </p:spPr>
      </p:pic>
      <p:pic>
        <p:nvPicPr>
          <p:cNvPr id="224" name="Google Shape;224;p42"/>
          <p:cNvPicPr preferRelativeResize="0"/>
          <p:nvPr/>
        </p:nvPicPr>
        <p:blipFill>
          <a:blip r:embed="rId6">
            <a:alphaModFix/>
          </a:blip>
          <a:stretch>
            <a:fillRect/>
          </a:stretch>
        </p:blipFill>
        <p:spPr>
          <a:xfrm>
            <a:off x="6830725" y="2647950"/>
            <a:ext cx="1543050" cy="1057275"/>
          </a:xfrm>
          <a:prstGeom prst="rect">
            <a:avLst/>
          </a:prstGeom>
          <a:noFill/>
          <a:ln>
            <a:noFill/>
          </a:ln>
        </p:spPr>
      </p:pic>
      <p:sp>
        <p:nvSpPr>
          <p:cNvPr id="225" name="Google Shape;225;p42"/>
          <p:cNvSpPr txBox="1"/>
          <p:nvPr/>
        </p:nvSpPr>
        <p:spPr>
          <a:xfrm>
            <a:off x="2570900" y="3894750"/>
            <a:ext cx="592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26" name="Google Shape;226;p42"/>
          <p:cNvPicPr preferRelativeResize="0"/>
          <p:nvPr/>
        </p:nvPicPr>
        <p:blipFill rotWithShape="1">
          <a:blip r:embed="rId7">
            <a:alphaModFix/>
          </a:blip>
          <a:srcRect b="0" l="37612" r="36785" t="48011"/>
          <a:stretch/>
        </p:blipFill>
        <p:spPr>
          <a:xfrm>
            <a:off x="554650" y="2915375"/>
            <a:ext cx="1059552" cy="1209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pic>
        <p:nvPicPr>
          <p:cNvPr id="231" name="Google Shape;231;p43"/>
          <p:cNvPicPr preferRelativeResize="0"/>
          <p:nvPr/>
        </p:nvPicPr>
        <p:blipFill rotWithShape="1">
          <a:blip r:embed="rId4">
            <a:alphaModFix/>
          </a:blip>
          <a:srcRect b="14408" l="31366" r="28222" t="26995"/>
          <a:stretch/>
        </p:blipFill>
        <p:spPr>
          <a:xfrm>
            <a:off x="3249850" y="2094500"/>
            <a:ext cx="2345424" cy="22999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5" name="Shape 235"/>
        <p:cNvGrpSpPr/>
        <p:nvPr/>
      </p:nvGrpSpPr>
      <p:grpSpPr>
        <a:xfrm>
          <a:off x="0" y="0"/>
          <a:ext cx="0" cy="0"/>
          <a:chOff x="0" y="0"/>
          <a:chExt cx="0" cy="0"/>
        </a:xfrm>
      </p:grpSpPr>
      <p:sp>
        <p:nvSpPr>
          <p:cNvPr id="236" name="Google Shape;236;p44"/>
          <p:cNvSpPr txBox="1"/>
          <p:nvPr/>
        </p:nvSpPr>
        <p:spPr>
          <a:xfrm>
            <a:off x="3219075" y="928875"/>
            <a:ext cx="1808700" cy="369300"/>
          </a:xfrm>
          <a:prstGeom prst="rect">
            <a:avLst/>
          </a:prstGeom>
          <a:solidFill>
            <a:srgbClr val="FFF2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lnSpc>
                <a:spcPct val="107000"/>
              </a:lnSpc>
              <a:spcBef>
                <a:spcPts val="0"/>
              </a:spcBef>
              <a:spcAft>
                <a:spcPts val="0"/>
              </a:spcAft>
              <a:buNone/>
            </a:pPr>
            <a:r>
              <a:rPr b="1" lang="en" sz="1200">
                <a:solidFill>
                  <a:schemeClr val="dk1"/>
                </a:solidFill>
              </a:rPr>
              <a:t>evolutionary descent</a:t>
            </a:r>
            <a:endParaRPr/>
          </a:p>
        </p:txBody>
      </p:sp>
      <p:sp>
        <p:nvSpPr>
          <p:cNvPr id="237" name="Google Shape;237;p44"/>
          <p:cNvSpPr txBox="1"/>
          <p:nvPr/>
        </p:nvSpPr>
        <p:spPr>
          <a:xfrm>
            <a:off x="4201000" y="3275300"/>
            <a:ext cx="2275500" cy="369300"/>
          </a:xfrm>
          <a:prstGeom prst="rect">
            <a:avLst/>
          </a:prstGeom>
          <a:solidFill>
            <a:srgbClr val="D9EAD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embryological development</a:t>
            </a:r>
            <a:endParaRPr/>
          </a:p>
        </p:txBody>
      </p:sp>
      <p:sp>
        <p:nvSpPr>
          <p:cNvPr id="238" name="Google Shape;238;p44"/>
          <p:cNvSpPr txBox="1"/>
          <p:nvPr/>
        </p:nvSpPr>
        <p:spPr>
          <a:xfrm>
            <a:off x="2616800" y="2160875"/>
            <a:ext cx="1476300" cy="369300"/>
          </a:xfrm>
          <a:prstGeom prst="rect">
            <a:avLst/>
          </a:prstGeom>
          <a:solidFill>
            <a:srgbClr val="D0E0E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Natural selection </a:t>
            </a:r>
            <a:endParaRPr/>
          </a:p>
        </p:txBody>
      </p:sp>
      <p:sp>
        <p:nvSpPr>
          <p:cNvPr id="239" name="Google Shape;239;p44"/>
          <p:cNvSpPr txBox="1"/>
          <p:nvPr/>
        </p:nvSpPr>
        <p:spPr>
          <a:xfrm>
            <a:off x="4303875" y="1298163"/>
            <a:ext cx="723900" cy="369300"/>
          </a:xfrm>
          <a:prstGeom prst="rect">
            <a:avLst/>
          </a:prstGeom>
          <a:solidFill>
            <a:srgbClr val="C9DAF8"/>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Traits </a:t>
            </a:r>
            <a:endParaRPr/>
          </a:p>
        </p:txBody>
      </p:sp>
      <p:sp>
        <p:nvSpPr>
          <p:cNvPr id="240" name="Google Shape;240;p44"/>
          <p:cNvSpPr txBox="1"/>
          <p:nvPr/>
        </p:nvSpPr>
        <p:spPr>
          <a:xfrm>
            <a:off x="1629250" y="4371175"/>
            <a:ext cx="723900" cy="369300"/>
          </a:xfrm>
          <a:prstGeom prst="rect">
            <a:avLst/>
          </a:prstGeom>
          <a:solidFill>
            <a:srgbClr val="D9D2E9"/>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Less</a:t>
            </a:r>
            <a:endParaRPr/>
          </a:p>
        </p:txBody>
      </p:sp>
      <p:sp>
        <p:nvSpPr>
          <p:cNvPr id="241" name="Google Shape;241;p44"/>
          <p:cNvSpPr txBox="1"/>
          <p:nvPr/>
        </p:nvSpPr>
        <p:spPr>
          <a:xfrm>
            <a:off x="1053200" y="3554075"/>
            <a:ext cx="1255200" cy="369300"/>
          </a:xfrm>
          <a:prstGeom prst="rect">
            <a:avLst/>
          </a:prstGeom>
          <a:solidFill>
            <a:srgbClr val="EAD1D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environmental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5" name="Shape 245"/>
        <p:cNvGrpSpPr/>
        <p:nvPr/>
      </p:nvGrpSpPr>
      <p:grpSpPr>
        <a:xfrm>
          <a:off x="0" y="0"/>
          <a:ext cx="0" cy="0"/>
          <a:chOff x="0" y="0"/>
          <a:chExt cx="0" cy="0"/>
        </a:xfrm>
      </p:grpSpPr>
      <p:sp>
        <p:nvSpPr>
          <p:cNvPr id="246" name="Google Shape;246;p45"/>
          <p:cNvSpPr txBox="1"/>
          <p:nvPr/>
        </p:nvSpPr>
        <p:spPr>
          <a:xfrm>
            <a:off x="780950" y="1600725"/>
            <a:ext cx="59253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My </a:t>
            </a:r>
            <a:r>
              <a:rPr lang="en"/>
              <a:t>species</a:t>
            </a:r>
            <a:r>
              <a:rPr lang="en"/>
              <a:t> is able to survive and thrive due to its traits because it is pretty big to make it look intimidating to predators. It is fast and strong so it can fight or flee from any situation. It is also very creative with it’s habits because it builds them out of </a:t>
            </a:r>
            <a:r>
              <a:rPr lang="en"/>
              <a:t>vegetation</a:t>
            </a:r>
            <a:r>
              <a:rPr lang="en"/>
              <a:t> to help it hide in plain sight. It has also made the adaption to realise which plants are </a:t>
            </a:r>
            <a:r>
              <a:rPr lang="en"/>
              <a:t>poisonous</a:t>
            </a:r>
            <a:r>
              <a:rPr lang="en"/>
              <a:t> and which ones are safe to eat and be around. It has also highly memorised its </a:t>
            </a:r>
            <a:r>
              <a:rPr lang="en"/>
              <a:t>environment</a:t>
            </a:r>
            <a:r>
              <a:rPr lang="en"/>
              <a:t> and the surrounding </a:t>
            </a:r>
            <a:r>
              <a:rPr lang="en"/>
              <a:t>creatures so it knows what to avoid. It has a very similar homologous structure to the standard snake however it has a sticky back for carrying things and it has grippers on its stomach to help it climb. It is very difficult to study its embryology due to the constant changing of traits therefore natural selection will be a non factor for years to come.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pic>
        <p:nvPicPr>
          <p:cNvPr id="188" name="Google Shape;188;p37"/>
          <p:cNvPicPr preferRelativeResize="0"/>
          <p:nvPr/>
        </p:nvPicPr>
        <p:blipFill>
          <a:blip r:embed="rId4">
            <a:alphaModFix/>
          </a:blip>
          <a:stretch>
            <a:fillRect/>
          </a:stretch>
        </p:blipFill>
        <p:spPr>
          <a:xfrm>
            <a:off x="1600200" y="2190750"/>
            <a:ext cx="4743450" cy="2771775"/>
          </a:xfrm>
          <a:prstGeom prst="rect">
            <a:avLst/>
          </a:prstGeom>
          <a:noFill/>
          <a:ln>
            <a:noFill/>
          </a:ln>
        </p:spPr>
      </p:pic>
      <p:sp>
        <p:nvSpPr>
          <p:cNvPr id="189" name="Google Shape;189;p37"/>
          <p:cNvSpPr txBox="1"/>
          <p:nvPr/>
        </p:nvSpPr>
        <p:spPr>
          <a:xfrm>
            <a:off x="3795050" y="1353850"/>
            <a:ext cx="537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Planet b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pic>
        <p:nvPicPr>
          <p:cNvPr id="194" name="Google Shape;194;p38"/>
          <p:cNvPicPr preferRelativeResize="0"/>
          <p:nvPr/>
        </p:nvPicPr>
        <p:blipFill>
          <a:blip r:embed="rId4">
            <a:alphaModFix/>
          </a:blip>
          <a:stretch>
            <a:fillRect/>
          </a:stretch>
        </p:blipFill>
        <p:spPr>
          <a:xfrm>
            <a:off x="-125350" y="519113"/>
            <a:ext cx="8772525" cy="4105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