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Bangers"/>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schemas.openxmlformats.org/officeDocument/2006/relationships/font" Target="fonts/Bangers-regular.fntdata"/><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26e0c72a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26e0c72a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f3f5fc9418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f3f5fc9418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f3f5fc9418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f3f5fc9418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22e857ba7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22e857ba7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f3f5fc9418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f3f5fc9418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f3f5fc9418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f3f5fc9418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f3f5fc9418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f3f5fc9418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282fa2848f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282fa2848f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42f7ba7b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42f7ba7b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1b66376aa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1b66376aa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b66376aa8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1b66376aa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b66376aa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1b66376aa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1b66376aa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1b66376aa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1b66376aa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1b66376aa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b66376aa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1b66376aa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f3f5fc9418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f3f5fc941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f3f5fc9418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f3f5fc941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CEPTS">
  <p:cSld name="CUSTOM_2">
    <p:spTree>
      <p:nvGrpSpPr>
        <p:cNvPr id="50"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a:off x="0" y="0"/>
            <a:ext cx="9144001" cy="5140990"/>
          </a:xfrm>
          <a:prstGeom prst="rect">
            <a:avLst/>
          </a:prstGeom>
          <a:noFill/>
          <a:ln>
            <a:noFill/>
          </a:ln>
        </p:spPr>
      </p:pic>
      <p:sp>
        <p:nvSpPr>
          <p:cNvPr id="52" name="Google Shape;52;p13"/>
          <p:cNvSpPr/>
          <p:nvPr/>
        </p:nvSpPr>
        <p:spPr>
          <a:xfrm>
            <a:off x="972290"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79D8B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3" name="Google Shape;53;p13"/>
          <p:cNvSpPr/>
          <p:nvPr/>
        </p:nvSpPr>
        <p:spPr>
          <a:xfrm>
            <a:off x="5991393"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FF57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4" name="Google Shape;54;p13"/>
          <p:cNvSpPr/>
          <p:nvPr/>
        </p:nvSpPr>
        <p:spPr>
          <a:xfrm>
            <a:off x="3481842"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3B1EB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5" name="Google Shape;55;p13"/>
          <p:cNvSpPr txBox="1"/>
          <p:nvPr>
            <p:ph idx="1" type="subTitle"/>
          </p:nvPr>
        </p:nvSpPr>
        <p:spPr>
          <a:xfrm>
            <a:off x="1263538"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6" name="Google Shape;56;p13"/>
          <p:cNvSpPr txBox="1"/>
          <p:nvPr>
            <p:ph idx="2" type="subTitle"/>
          </p:nvPr>
        </p:nvSpPr>
        <p:spPr>
          <a:xfrm>
            <a:off x="3775121"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7" name="Google Shape;57;p13"/>
          <p:cNvSpPr txBox="1"/>
          <p:nvPr>
            <p:ph type="title"/>
          </p:nvPr>
        </p:nvSpPr>
        <p:spPr>
          <a:xfrm>
            <a:off x="6282700"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58" name="Google Shape;58;p13"/>
          <p:cNvSpPr txBox="1"/>
          <p:nvPr>
            <p:ph idx="3" type="subTitle"/>
          </p:nvPr>
        </p:nvSpPr>
        <p:spPr>
          <a:xfrm>
            <a:off x="6282638"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9" name="Google Shape;59;p13"/>
          <p:cNvSpPr txBox="1"/>
          <p:nvPr>
            <p:ph idx="4" type="title"/>
          </p:nvPr>
        </p:nvSpPr>
        <p:spPr>
          <a:xfrm>
            <a:off x="3773740"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60" name="Google Shape;60;p13"/>
          <p:cNvSpPr txBox="1"/>
          <p:nvPr>
            <p:ph idx="5" type="title"/>
          </p:nvPr>
        </p:nvSpPr>
        <p:spPr>
          <a:xfrm>
            <a:off x="1263612"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61" name="Google Shape;61;p13"/>
          <p:cNvSpPr txBox="1"/>
          <p:nvPr>
            <p:ph idx="6" type="title"/>
          </p:nvPr>
        </p:nvSpPr>
        <p:spPr>
          <a:xfrm>
            <a:off x="408637" y="391777"/>
            <a:ext cx="8545800" cy="401700"/>
          </a:xfrm>
          <a:prstGeom prst="rect">
            <a:avLst/>
          </a:prstGeom>
          <a:noFill/>
          <a:ln>
            <a:noFill/>
          </a:ln>
        </p:spPr>
        <p:txBody>
          <a:bodyPr anchorCtr="0" anchor="t" bIns="0" lIns="0" spcFirstLastPara="1" rIns="0" wrap="square" tIns="0">
            <a:noAutofit/>
          </a:bodyPr>
          <a:lstStyle>
            <a:lvl1pPr lvl="0" rtl="0">
              <a:spcBef>
                <a:spcPts val="0"/>
              </a:spcBef>
              <a:spcAft>
                <a:spcPts val="0"/>
              </a:spcAft>
              <a:buClr>
                <a:srgbClr val="DB3862"/>
              </a:buClr>
              <a:buSzPts val="2500"/>
              <a:buNone/>
              <a:defRPr i="0" sz="2500">
                <a:solidFill>
                  <a:srgbClr val="DB3862"/>
                </a:solidFill>
              </a:defRPr>
            </a:lvl1pPr>
            <a:lvl2pPr lvl="1" rtl="0">
              <a:spcBef>
                <a:spcPts val="0"/>
              </a:spcBef>
              <a:spcAft>
                <a:spcPts val="0"/>
              </a:spcAft>
              <a:buClr>
                <a:srgbClr val="DB3862"/>
              </a:buClr>
              <a:buSzPts val="3300"/>
              <a:buNone/>
              <a:defRPr sz="3300">
                <a:solidFill>
                  <a:srgbClr val="DB3862"/>
                </a:solidFill>
              </a:defRPr>
            </a:lvl2pPr>
            <a:lvl3pPr lvl="2" rtl="0">
              <a:spcBef>
                <a:spcPts val="0"/>
              </a:spcBef>
              <a:spcAft>
                <a:spcPts val="0"/>
              </a:spcAft>
              <a:buClr>
                <a:srgbClr val="DB3862"/>
              </a:buClr>
              <a:buSzPts val="3300"/>
              <a:buNone/>
              <a:defRPr sz="3300">
                <a:solidFill>
                  <a:srgbClr val="DB3862"/>
                </a:solidFill>
              </a:defRPr>
            </a:lvl3pPr>
            <a:lvl4pPr lvl="3" rtl="0">
              <a:spcBef>
                <a:spcPts val="0"/>
              </a:spcBef>
              <a:spcAft>
                <a:spcPts val="0"/>
              </a:spcAft>
              <a:buClr>
                <a:srgbClr val="DB3862"/>
              </a:buClr>
              <a:buSzPts val="3300"/>
              <a:buNone/>
              <a:defRPr sz="3300">
                <a:solidFill>
                  <a:srgbClr val="DB3862"/>
                </a:solidFill>
              </a:defRPr>
            </a:lvl4pPr>
            <a:lvl5pPr lvl="4" rtl="0">
              <a:spcBef>
                <a:spcPts val="0"/>
              </a:spcBef>
              <a:spcAft>
                <a:spcPts val="0"/>
              </a:spcAft>
              <a:buClr>
                <a:srgbClr val="DB3862"/>
              </a:buClr>
              <a:buSzPts val="3300"/>
              <a:buNone/>
              <a:defRPr sz="3300">
                <a:solidFill>
                  <a:srgbClr val="DB3862"/>
                </a:solidFill>
              </a:defRPr>
            </a:lvl5pPr>
            <a:lvl6pPr lvl="5" rtl="0">
              <a:spcBef>
                <a:spcPts val="0"/>
              </a:spcBef>
              <a:spcAft>
                <a:spcPts val="0"/>
              </a:spcAft>
              <a:buClr>
                <a:srgbClr val="DB3862"/>
              </a:buClr>
              <a:buSzPts val="3300"/>
              <a:buNone/>
              <a:defRPr sz="3300">
                <a:solidFill>
                  <a:srgbClr val="DB3862"/>
                </a:solidFill>
              </a:defRPr>
            </a:lvl6pPr>
            <a:lvl7pPr lvl="6" rtl="0">
              <a:spcBef>
                <a:spcPts val="0"/>
              </a:spcBef>
              <a:spcAft>
                <a:spcPts val="0"/>
              </a:spcAft>
              <a:buClr>
                <a:srgbClr val="DB3862"/>
              </a:buClr>
              <a:buSzPts val="3300"/>
              <a:buNone/>
              <a:defRPr sz="3300">
                <a:solidFill>
                  <a:srgbClr val="DB3862"/>
                </a:solidFill>
              </a:defRPr>
            </a:lvl7pPr>
            <a:lvl8pPr lvl="7" rtl="0">
              <a:spcBef>
                <a:spcPts val="0"/>
              </a:spcBef>
              <a:spcAft>
                <a:spcPts val="0"/>
              </a:spcAft>
              <a:buClr>
                <a:srgbClr val="DB3862"/>
              </a:buClr>
              <a:buSzPts val="3300"/>
              <a:buNone/>
              <a:defRPr sz="3300">
                <a:solidFill>
                  <a:srgbClr val="DB3862"/>
                </a:solidFill>
              </a:defRPr>
            </a:lvl8pPr>
            <a:lvl9pPr lvl="8" rtl="0">
              <a:spcBef>
                <a:spcPts val="0"/>
              </a:spcBef>
              <a:spcAft>
                <a:spcPts val="0"/>
              </a:spcAft>
              <a:buClr>
                <a:srgbClr val="DB3862"/>
              </a:buClr>
              <a:buSzPts val="3300"/>
              <a:buNone/>
              <a:defRPr sz="3300">
                <a:solidFill>
                  <a:srgbClr val="DB386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62" name="Shape 62"/>
        <p:cNvGrpSpPr/>
        <p:nvPr/>
      </p:nvGrpSpPr>
      <p:grpSpPr>
        <a:xfrm>
          <a:off x="0" y="0"/>
          <a:ext cx="0" cy="0"/>
          <a:chOff x="0" y="0"/>
          <a:chExt cx="0" cy="0"/>
        </a:xfrm>
      </p:grpSpPr>
      <p:sp>
        <p:nvSpPr>
          <p:cNvPr id="63" name="Google Shape;63;p14"/>
          <p:cNvSpPr txBox="1"/>
          <p:nvPr>
            <p:ph type="ctrTitle"/>
          </p:nvPr>
        </p:nvSpPr>
        <p:spPr>
          <a:xfrm>
            <a:off x="1815525" y="1991825"/>
            <a:ext cx="5585400" cy="1159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b="0" sz="6000"/>
            </a:lvl1pPr>
            <a:lvl2pPr lvl="1" rtl="0">
              <a:spcBef>
                <a:spcPts val="0"/>
              </a:spcBef>
              <a:spcAft>
                <a:spcPts val="0"/>
              </a:spcAft>
              <a:buSzPts val="6000"/>
              <a:buNone/>
              <a:defRPr b="0" sz="6000"/>
            </a:lvl2pPr>
            <a:lvl3pPr lvl="2" rtl="0">
              <a:spcBef>
                <a:spcPts val="0"/>
              </a:spcBef>
              <a:spcAft>
                <a:spcPts val="0"/>
              </a:spcAft>
              <a:buSzPts val="6000"/>
              <a:buNone/>
              <a:defRPr b="0" sz="6000"/>
            </a:lvl3pPr>
            <a:lvl4pPr lvl="3" rtl="0">
              <a:spcBef>
                <a:spcPts val="0"/>
              </a:spcBef>
              <a:spcAft>
                <a:spcPts val="0"/>
              </a:spcAft>
              <a:buSzPts val="6000"/>
              <a:buNone/>
              <a:defRPr b="0" sz="6000"/>
            </a:lvl4pPr>
            <a:lvl5pPr lvl="4" rtl="0">
              <a:spcBef>
                <a:spcPts val="0"/>
              </a:spcBef>
              <a:spcAft>
                <a:spcPts val="0"/>
              </a:spcAft>
              <a:buSzPts val="6000"/>
              <a:buNone/>
              <a:defRPr b="0" sz="6000"/>
            </a:lvl5pPr>
            <a:lvl6pPr lvl="5" rtl="0">
              <a:spcBef>
                <a:spcPts val="0"/>
              </a:spcBef>
              <a:spcAft>
                <a:spcPts val="0"/>
              </a:spcAft>
              <a:buSzPts val="6000"/>
              <a:buNone/>
              <a:defRPr b="0" sz="6000"/>
            </a:lvl6pPr>
            <a:lvl7pPr lvl="6" rtl="0">
              <a:spcBef>
                <a:spcPts val="0"/>
              </a:spcBef>
              <a:spcAft>
                <a:spcPts val="0"/>
              </a:spcAft>
              <a:buSzPts val="6000"/>
              <a:buNone/>
              <a:defRPr b="0" sz="6000"/>
            </a:lvl7pPr>
            <a:lvl8pPr lvl="7" rtl="0">
              <a:spcBef>
                <a:spcPts val="0"/>
              </a:spcBef>
              <a:spcAft>
                <a:spcPts val="0"/>
              </a:spcAft>
              <a:buSzPts val="6000"/>
              <a:buNone/>
              <a:defRPr b="0" sz="6000"/>
            </a:lvl8pPr>
            <a:lvl9pPr lvl="8" rtl="0">
              <a:spcBef>
                <a:spcPts val="0"/>
              </a:spcBef>
              <a:spcAft>
                <a:spcPts val="0"/>
              </a:spcAft>
              <a:buSzPts val="6000"/>
              <a:buNone/>
              <a:defRPr b="0" sz="6000"/>
            </a:lvl9pPr>
          </a:lstStyle>
          <a:p/>
        </p:txBody>
      </p:sp>
      <p:sp>
        <p:nvSpPr>
          <p:cNvPr id="64" name="Google Shape;64;p14"/>
          <p:cNvSpPr txBox="1"/>
          <p:nvPr>
            <p:ph idx="12" type="sldNum"/>
          </p:nvPr>
        </p:nvSpPr>
        <p:spPr>
          <a:xfrm>
            <a:off x="-1116" y="-140074"/>
            <a:ext cx="548700" cy="393600"/>
          </a:xfrm>
          <a:prstGeom prst="rect">
            <a:avLst/>
          </a:prstGeom>
        </p:spPr>
        <p:txBody>
          <a:bodyPr anchorCtr="0" anchor="t" bIns="91425" lIns="91425" spcFirstLastPara="1" rIns="91425" wrap="square" tIns="91425">
            <a:noAutofit/>
          </a:bodyPr>
          <a:lstStyle>
            <a:lvl1pPr lvl="0" rtl="0">
              <a:buNone/>
              <a:defRPr sz="4800">
                <a:solidFill>
                  <a:srgbClr val="000000"/>
                </a:solidFill>
              </a:defRPr>
            </a:lvl1pPr>
            <a:lvl2pPr lvl="1" rtl="0">
              <a:buNone/>
              <a:defRPr sz="4800">
                <a:solidFill>
                  <a:srgbClr val="000000"/>
                </a:solidFill>
              </a:defRPr>
            </a:lvl2pPr>
            <a:lvl3pPr lvl="2" rtl="0">
              <a:buNone/>
              <a:defRPr sz="4800">
                <a:solidFill>
                  <a:srgbClr val="000000"/>
                </a:solidFill>
              </a:defRPr>
            </a:lvl3pPr>
            <a:lvl4pPr lvl="3" rtl="0">
              <a:buNone/>
              <a:defRPr sz="4800">
                <a:solidFill>
                  <a:srgbClr val="000000"/>
                </a:solidFill>
              </a:defRPr>
            </a:lvl4pPr>
            <a:lvl5pPr lvl="4" rtl="0">
              <a:buNone/>
              <a:defRPr sz="4800">
                <a:solidFill>
                  <a:srgbClr val="000000"/>
                </a:solidFill>
              </a:defRPr>
            </a:lvl5pPr>
            <a:lvl6pPr lvl="5" rtl="0">
              <a:buNone/>
              <a:defRPr sz="4800">
                <a:solidFill>
                  <a:srgbClr val="000000"/>
                </a:solidFill>
              </a:defRPr>
            </a:lvl6pPr>
            <a:lvl7pPr lvl="6" rtl="0">
              <a:buNone/>
              <a:defRPr sz="4800">
                <a:solidFill>
                  <a:srgbClr val="000000"/>
                </a:solidFill>
              </a:defRPr>
            </a:lvl7pPr>
            <a:lvl8pPr lvl="7" rtl="0">
              <a:buNone/>
              <a:defRPr sz="4800">
                <a:solidFill>
                  <a:srgbClr val="000000"/>
                </a:solidFill>
              </a:defRPr>
            </a:lvl8pPr>
            <a:lvl9pPr lvl="8" rtl="0">
              <a:buNone/>
              <a:defRPr sz="4800">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4" name="Google Shape;74;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6" name="Google Shape;76;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7" name="Shape 77"/>
        <p:cNvGrpSpPr/>
        <p:nvPr/>
      </p:nvGrpSpPr>
      <p:grpSpPr>
        <a:xfrm>
          <a:off x="0" y="0"/>
          <a:ext cx="0" cy="0"/>
          <a:chOff x="0" y="0"/>
          <a:chExt cx="0" cy="0"/>
        </a:xfrm>
      </p:grpSpPr>
      <p:sp>
        <p:nvSpPr>
          <p:cNvPr id="78" name="Google Shape;78;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9" name="Google Shape;79;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 name="Google Shape;80;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2" name="Google Shape;82;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5" name="Google Shape;85;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6" name="Google Shape;86;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19"/>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1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90" name="Google Shape;90;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1" name="Google Shape;91;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2" name="Google Shape;92;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3" name="Shape 93"/>
        <p:cNvGrpSpPr/>
        <p:nvPr/>
      </p:nvGrpSpPr>
      <p:grpSpPr>
        <a:xfrm>
          <a:off x="0" y="0"/>
          <a:ext cx="0" cy="0"/>
          <a:chOff x="0" y="0"/>
          <a:chExt cx="0" cy="0"/>
        </a:xfrm>
      </p:grpSpPr>
      <p:sp>
        <p:nvSpPr>
          <p:cNvPr id="94" name="Google Shape;94;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 name="Google Shape;96;p2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9" name="Google Shape;99;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0" name="Shape 100"/>
        <p:cNvGrpSpPr/>
        <p:nvPr/>
      </p:nvGrpSpPr>
      <p:grpSpPr>
        <a:xfrm>
          <a:off x="0" y="0"/>
          <a:ext cx="0" cy="0"/>
          <a:chOff x="0" y="0"/>
          <a:chExt cx="0" cy="0"/>
        </a:xfrm>
      </p:grpSpPr>
      <p:sp>
        <p:nvSpPr>
          <p:cNvPr id="101" name="Google Shape;101;p21"/>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1"/>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3" name="Google Shape;103;p21"/>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 name="Google Shape;104;p21"/>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5" name="Google Shape;105;p21"/>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7" name="Google Shape;107;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9" name="Shape 109"/>
        <p:cNvGrpSpPr/>
        <p:nvPr/>
      </p:nvGrpSpPr>
      <p:grpSpPr>
        <a:xfrm>
          <a:off x="0" y="0"/>
          <a:ext cx="0" cy="0"/>
          <a:chOff x="0" y="0"/>
          <a:chExt cx="0" cy="0"/>
        </a:xfrm>
      </p:grpSpPr>
      <p:sp>
        <p:nvSpPr>
          <p:cNvPr id="110" name="Google Shape;110;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1" name="Google Shape;111;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2" name="Google Shape;112;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3" name="Google Shape;113;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6" name="Google Shape;116;p2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7" name="Google Shape;117;p2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8" name="Google Shape;118;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9" name="Google Shape;119;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1" name="Shape 121"/>
        <p:cNvGrpSpPr/>
        <p:nvPr/>
      </p:nvGrpSpPr>
      <p:grpSpPr>
        <a:xfrm>
          <a:off x="0" y="0"/>
          <a:ext cx="0" cy="0"/>
          <a:chOff x="0" y="0"/>
          <a:chExt cx="0" cy="0"/>
        </a:xfrm>
      </p:grpSpPr>
      <p:sp>
        <p:nvSpPr>
          <p:cNvPr id="122" name="Google Shape;122;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3" name="Google Shape;123;p2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24" name="Google Shape;124;p2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5" name="Google Shape;125;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6" name="Google Shape;126;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7" name="Google Shape;127;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8" name="Shape 128"/>
        <p:cNvGrpSpPr/>
        <p:nvPr/>
      </p:nvGrpSpPr>
      <p:grpSpPr>
        <a:xfrm>
          <a:off x="0" y="0"/>
          <a:ext cx="0" cy="0"/>
          <a:chOff x="0" y="0"/>
          <a:chExt cx="0" cy="0"/>
        </a:xfrm>
      </p:grpSpPr>
      <p:sp>
        <p:nvSpPr>
          <p:cNvPr id="129" name="Google Shape;129;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0" name="Google Shape;130;p2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1" name="Google Shape;131;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2" name="Google Shape;132;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3" name="Google Shape;133;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2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6" name="Google Shape;136;p2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7" name="Google Shape;137;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8" name="Google Shape;138;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9" name="Google Shape;139;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2" name="Google Shape;142;p27"/>
          <p:cNvSpPr txBox="1"/>
          <p:nvPr>
            <p:ph idx="1" type="body"/>
          </p:nvPr>
        </p:nvSpPr>
        <p:spPr>
          <a:xfrm>
            <a:off x="3117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43" name="Google Shape;143;p27"/>
          <p:cNvSpPr txBox="1"/>
          <p:nvPr>
            <p:ph idx="2" type="body"/>
          </p:nvPr>
        </p:nvSpPr>
        <p:spPr>
          <a:xfrm>
            <a:off x="48324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44" name="Google Shape;144;p2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45" name="Shape 145"/>
        <p:cNvGrpSpPr/>
        <p:nvPr/>
      </p:nvGrpSpPr>
      <p:grpSpPr>
        <a:xfrm>
          <a:off x="0" y="0"/>
          <a:ext cx="0" cy="0"/>
          <a:chOff x="0" y="0"/>
          <a:chExt cx="0" cy="0"/>
        </a:xfrm>
      </p:grpSpPr>
      <p:sp>
        <p:nvSpPr>
          <p:cNvPr id="146" name="Google Shape;146;p28"/>
          <p:cNvSpPr txBox="1"/>
          <p:nvPr>
            <p:ph type="ctrTitle"/>
          </p:nvPr>
        </p:nvSpPr>
        <p:spPr>
          <a:xfrm>
            <a:off x="1821550" y="1507150"/>
            <a:ext cx="5500800" cy="1159800"/>
          </a:xfrm>
          <a:prstGeom prst="rect">
            <a:avLst/>
          </a:prstGeom>
        </p:spPr>
        <p:txBody>
          <a:bodyPr anchorCtr="0" anchor="b" bIns="34275" lIns="68575" spcFirstLastPara="1" rIns="68575" wrap="square" tIns="34275">
            <a:noAutofit/>
          </a:bodyPr>
          <a:lstStyle>
            <a:lvl1pPr lvl="0" rtl="0">
              <a:spcBef>
                <a:spcPts val="0"/>
              </a:spcBef>
              <a:spcAft>
                <a:spcPts val="0"/>
              </a:spcAft>
              <a:buSzPts val="4800"/>
              <a:buNone/>
              <a:defRPr b="0" sz="4800"/>
            </a:lvl1pPr>
            <a:lvl2pPr lvl="1" rtl="0">
              <a:spcBef>
                <a:spcPts val="0"/>
              </a:spcBef>
              <a:spcAft>
                <a:spcPts val="0"/>
              </a:spcAft>
              <a:buSzPts val="4800"/>
              <a:buNone/>
              <a:defRPr b="0" sz="4800"/>
            </a:lvl2pPr>
            <a:lvl3pPr lvl="2" rtl="0">
              <a:spcBef>
                <a:spcPts val="0"/>
              </a:spcBef>
              <a:spcAft>
                <a:spcPts val="0"/>
              </a:spcAft>
              <a:buSzPts val="4800"/>
              <a:buNone/>
              <a:defRPr b="0" sz="4800"/>
            </a:lvl3pPr>
            <a:lvl4pPr lvl="3" rtl="0">
              <a:spcBef>
                <a:spcPts val="0"/>
              </a:spcBef>
              <a:spcAft>
                <a:spcPts val="0"/>
              </a:spcAft>
              <a:buSzPts val="4800"/>
              <a:buNone/>
              <a:defRPr b="0" sz="4800"/>
            </a:lvl4pPr>
            <a:lvl5pPr lvl="4" rtl="0">
              <a:spcBef>
                <a:spcPts val="0"/>
              </a:spcBef>
              <a:spcAft>
                <a:spcPts val="0"/>
              </a:spcAft>
              <a:buSzPts val="4800"/>
              <a:buNone/>
              <a:defRPr b="0" sz="4800"/>
            </a:lvl5pPr>
            <a:lvl6pPr lvl="5" rtl="0">
              <a:spcBef>
                <a:spcPts val="0"/>
              </a:spcBef>
              <a:spcAft>
                <a:spcPts val="0"/>
              </a:spcAft>
              <a:buSzPts val="4800"/>
              <a:buNone/>
              <a:defRPr b="0" sz="4800"/>
            </a:lvl6pPr>
            <a:lvl7pPr lvl="6" rtl="0">
              <a:spcBef>
                <a:spcPts val="0"/>
              </a:spcBef>
              <a:spcAft>
                <a:spcPts val="0"/>
              </a:spcAft>
              <a:buSzPts val="4800"/>
              <a:buNone/>
              <a:defRPr b="0" sz="4800"/>
            </a:lvl7pPr>
            <a:lvl8pPr lvl="7" rtl="0">
              <a:spcBef>
                <a:spcPts val="0"/>
              </a:spcBef>
              <a:spcAft>
                <a:spcPts val="0"/>
              </a:spcAft>
              <a:buSzPts val="4800"/>
              <a:buNone/>
              <a:defRPr b="0" sz="4800"/>
            </a:lvl8pPr>
            <a:lvl9pPr lvl="8" rtl="0">
              <a:spcBef>
                <a:spcPts val="0"/>
              </a:spcBef>
              <a:spcAft>
                <a:spcPts val="0"/>
              </a:spcAft>
              <a:buSzPts val="4800"/>
              <a:buNone/>
              <a:defRPr b="0" sz="4800"/>
            </a:lvl9pPr>
          </a:lstStyle>
          <a:p/>
        </p:txBody>
      </p:sp>
      <p:sp>
        <p:nvSpPr>
          <p:cNvPr id="147" name="Google Shape;147;p28"/>
          <p:cNvSpPr txBox="1"/>
          <p:nvPr>
            <p:ph idx="1" type="subTitle"/>
          </p:nvPr>
        </p:nvSpPr>
        <p:spPr>
          <a:xfrm>
            <a:off x="1821550" y="2535254"/>
            <a:ext cx="5500800" cy="784800"/>
          </a:xfrm>
          <a:prstGeom prst="rect">
            <a:avLst/>
          </a:prstGeom>
        </p:spPr>
        <p:txBody>
          <a:bodyPr anchorCtr="0" anchor="t" bIns="34275" lIns="68575" spcFirstLastPara="1" rIns="68575" wrap="square" tIns="34275">
            <a:noAutofit/>
          </a:bodyPr>
          <a:lstStyle>
            <a:lvl1pPr lvl="0" rtl="0">
              <a:spcBef>
                <a:spcPts val="0"/>
              </a:spcBef>
              <a:spcAft>
                <a:spcPts val="0"/>
              </a:spcAft>
              <a:buClr>
                <a:schemeClr val="dk2"/>
              </a:buClr>
              <a:buSzPts val="21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sp>
        <p:nvSpPr>
          <p:cNvPr id="148" name="Google Shape;148;p28"/>
          <p:cNvSpPr txBox="1"/>
          <p:nvPr>
            <p:ph idx="12" type="sldNum"/>
          </p:nvPr>
        </p:nvSpPr>
        <p:spPr>
          <a:xfrm>
            <a:off x="8595300" y="4839750"/>
            <a:ext cx="548700" cy="303600"/>
          </a:xfrm>
          <a:prstGeom prst="rect">
            <a:avLst/>
          </a:prstGeom>
        </p:spPr>
        <p:txBody>
          <a:bodyPr anchorCtr="0" anchor="t"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9" name="Shape 149"/>
        <p:cNvGrpSpPr/>
        <p:nvPr/>
      </p:nvGrpSpPr>
      <p:grpSpPr>
        <a:xfrm>
          <a:off x="0" y="0"/>
          <a:ext cx="0" cy="0"/>
          <a:chOff x="0" y="0"/>
          <a:chExt cx="0" cy="0"/>
        </a:xfrm>
      </p:grpSpPr>
      <p:sp>
        <p:nvSpPr>
          <p:cNvPr id="150" name="Google Shape;150;p29"/>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1" name="Google Shape;151;p29"/>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52" name="Google Shape;152;p29"/>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theme" Target="../theme/theme1.xml"/><Relationship Id="rId14" Type="http://schemas.openxmlformats.org/officeDocument/2006/relationships/slideLayout" Target="../slideLayouts/slideLayout2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2A95B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A95B7"/>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8" name="Google Shape;68;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9" name="Google Shape;69;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70" name="Google Shape;70;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docs.google.com/forms/u/2/d/1a1gN3fCTf7ezZxmhRe3AKQ-6ON_5Vv9T712Av7haP9w/copy" TargetMode="External"/><Relationship Id="rId5" Type="http://schemas.openxmlformats.org/officeDocument/2006/relationships/hyperlink" Target="https://docs.google.com/document/u/1/d/11xb1qck2rUUJXLjtM4wRgHhTv2_y9cboI1WFnDi1J0I/cop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22.png"/><Relationship Id="rId5" Type="http://schemas.openxmlformats.org/officeDocument/2006/relationships/image" Target="../media/image21.jpg"/><Relationship Id="rId6" Type="http://schemas.openxmlformats.org/officeDocument/2006/relationships/image" Target="../media/image18.jpg"/><Relationship Id="rId7"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30"/>
          <p:cNvSpPr txBox="1"/>
          <p:nvPr/>
        </p:nvSpPr>
        <p:spPr>
          <a:xfrm>
            <a:off x="2660705" y="4845550"/>
            <a:ext cx="3822600" cy="2952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000">
                <a:solidFill>
                  <a:srgbClr val="595959"/>
                </a:solidFill>
              </a:rPr>
              <a:t>© 2022 Williams Hands On Science</a:t>
            </a:r>
            <a:endParaRPr sz="1000">
              <a:solidFill>
                <a:srgbClr val="595959"/>
              </a:solidFill>
            </a:endParaRPr>
          </a:p>
        </p:txBody>
      </p:sp>
      <p:sp>
        <p:nvSpPr>
          <p:cNvPr id="158" name="Google Shape;158;p30"/>
          <p:cNvSpPr txBox="1"/>
          <p:nvPr/>
        </p:nvSpPr>
        <p:spPr>
          <a:xfrm>
            <a:off x="258650" y="776350"/>
            <a:ext cx="1571700" cy="1339200"/>
          </a:xfrm>
          <a:prstGeom prst="rect">
            <a:avLst/>
          </a:prstGeom>
          <a:solidFill>
            <a:srgbClr val="F9CB9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the </a:t>
            </a:r>
            <a:endParaRPr sz="1900">
              <a:solidFill>
                <a:schemeClr val="lt1"/>
              </a:solidFill>
              <a:latin typeface="Bangers"/>
              <a:ea typeface="Bangers"/>
              <a:cs typeface="Bangers"/>
              <a:sym typeface="Bangers"/>
            </a:endParaRPr>
          </a:p>
          <a:p>
            <a:pPr indent="0" lvl="0" marL="0" rtl="0" algn="ctr">
              <a:spcBef>
                <a:spcPts val="0"/>
              </a:spcBef>
              <a:spcAft>
                <a:spcPts val="0"/>
              </a:spcAft>
              <a:buNone/>
            </a:pPr>
            <a:r>
              <a:rPr lang="en" sz="1900" u="sng">
                <a:solidFill>
                  <a:schemeClr val="hlink"/>
                </a:solidFill>
                <a:latin typeface="Bangers"/>
                <a:ea typeface="Bangers"/>
                <a:cs typeface="Bangers"/>
                <a:sym typeface="Bangers"/>
                <a:hlinkClick r:id="rId4"/>
              </a:rPr>
              <a:t>project check in form</a:t>
            </a:r>
            <a:r>
              <a:rPr lang="en" sz="1800">
                <a:solidFill>
                  <a:schemeClr val="lt1"/>
                </a:solidFill>
                <a:latin typeface="Bangers"/>
                <a:ea typeface="Bangers"/>
                <a:cs typeface="Bangers"/>
                <a:sym typeface="Bangers"/>
              </a:rPr>
              <a:t> </a:t>
            </a:r>
            <a:endParaRPr sz="1800">
              <a:solidFill>
                <a:schemeClr val="lt1"/>
              </a:solidFill>
              <a:latin typeface="Bangers"/>
              <a:ea typeface="Bangers"/>
              <a:cs typeface="Bangers"/>
              <a:sym typeface="Bangers"/>
            </a:endParaRPr>
          </a:p>
        </p:txBody>
      </p:sp>
      <p:sp>
        <p:nvSpPr>
          <p:cNvPr id="159" name="Google Shape;159;p30"/>
          <p:cNvSpPr txBox="1"/>
          <p:nvPr/>
        </p:nvSpPr>
        <p:spPr>
          <a:xfrm>
            <a:off x="7345275" y="843550"/>
            <a:ext cx="1571700" cy="1046700"/>
          </a:xfrm>
          <a:prstGeom prst="rect">
            <a:avLst/>
          </a:prstGeom>
          <a:solidFill>
            <a:srgbClr val="8E7CC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the </a:t>
            </a:r>
            <a:endParaRPr sz="1900">
              <a:solidFill>
                <a:schemeClr val="lt1"/>
              </a:solidFill>
              <a:latin typeface="Bangers"/>
              <a:ea typeface="Bangers"/>
              <a:cs typeface="Bangers"/>
              <a:sym typeface="Bangers"/>
            </a:endParaRPr>
          </a:p>
          <a:p>
            <a:pPr indent="0" lvl="0" marL="0" rtl="0" algn="ctr">
              <a:spcBef>
                <a:spcPts val="0"/>
              </a:spcBef>
              <a:spcAft>
                <a:spcPts val="0"/>
              </a:spcAft>
              <a:buNone/>
            </a:pPr>
            <a:r>
              <a:rPr lang="en" sz="1900" u="sng">
                <a:solidFill>
                  <a:schemeClr val="hlink"/>
                </a:solidFill>
                <a:latin typeface="Bangers"/>
                <a:ea typeface="Bangers"/>
                <a:cs typeface="Bangers"/>
                <a:sym typeface="Bangers"/>
                <a:hlinkClick r:id="rId5"/>
              </a:rPr>
              <a:t>Grading Rubric</a:t>
            </a:r>
            <a:endParaRPr sz="1800">
              <a:solidFill>
                <a:schemeClr val="lt1"/>
              </a:solidFill>
              <a:latin typeface="Bangers"/>
              <a:ea typeface="Bangers"/>
              <a:cs typeface="Bangers"/>
              <a:sym typeface="Banger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3" name="Shape 203"/>
        <p:cNvGrpSpPr/>
        <p:nvPr/>
      </p:nvGrpSpPr>
      <p:grpSpPr>
        <a:xfrm>
          <a:off x="0" y="0"/>
          <a:ext cx="0" cy="0"/>
          <a:chOff x="0" y="0"/>
          <a:chExt cx="0" cy="0"/>
        </a:xfrm>
      </p:grpSpPr>
      <p:sp>
        <p:nvSpPr>
          <p:cNvPr id="204" name="Google Shape;204;p39"/>
          <p:cNvSpPr txBox="1"/>
          <p:nvPr/>
        </p:nvSpPr>
        <p:spPr>
          <a:xfrm>
            <a:off x="707225" y="2738925"/>
            <a:ext cx="2584500" cy="4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Spines on the back </a:t>
            </a:r>
            <a:endParaRPr/>
          </a:p>
        </p:txBody>
      </p:sp>
      <p:sp>
        <p:nvSpPr>
          <p:cNvPr id="205" name="Google Shape;205;p39"/>
          <p:cNvSpPr txBox="1"/>
          <p:nvPr/>
        </p:nvSpPr>
        <p:spPr>
          <a:xfrm>
            <a:off x="3394700" y="2700350"/>
            <a:ext cx="5490600" cy="4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This spikey back will help to find off some of the predators and make it easier to open plants for water </a:t>
            </a:r>
            <a:endParaRPr/>
          </a:p>
        </p:txBody>
      </p:sp>
      <p:sp>
        <p:nvSpPr>
          <p:cNvPr id="206" name="Google Shape;206;p39"/>
          <p:cNvSpPr txBox="1"/>
          <p:nvPr/>
        </p:nvSpPr>
        <p:spPr>
          <a:xfrm>
            <a:off x="630075" y="3227550"/>
            <a:ext cx="2764500" cy="4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Eyes on the side of there head </a:t>
            </a:r>
            <a:endParaRPr/>
          </a:p>
        </p:txBody>
      </p:sp>
      <p:sp>
        <p:nvSpPr>
          <p:cNvPr id="207" name="Google Shape;207;p39"/>
          <p:cNvSpPr txBox="1"/>
          <p:nvPr/>
        </p:nvSpPr>
        <p:spPr>
          <a:xfrm>
            <a:off x="3369000" y="3228500"/>
            <a:ext cx="5619300" cy="4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It will make it so that they can see around them better and stop the sand form going in there eyes </a:t>
            </a:r>
            <a:endParaRPr/>
          </a:p>
        </p:txBody>
      </p:sp>
      <p:sp>
        <p:nvSpPr>
          <p:cNvPr id="208" name="Google Shape;208;p39"/>
          <p:cNvSpPr txBox="1"/>
          <p:nvPr/>
        </p:nvSpPr>
        <p:spPr>
          <a:xfrm>
            <a:off x="668650" y="3806200"/>
            <a:ext cx="2700300" cy="4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Sharp claws </a:t>
            </a:r>
            <a:endParaRPr/>
          </a:p>
        </p:txBody>
      </p:sp>
      <p:sp>
        <p:nvSpPr>
          <p:cNvPr id="209" name="Google Shape;209;p39"/>
          <p:cNvSpPr txBox="1"/>
          <p:nvPr/>
        </p:nvSpPr>
        <p:spPr>
          <a:xfrm>
            <a:off x="3369000" y="3780475"/>
            <a:ext cx="5619300" cy="4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It makes it so that they can dig better and faster. While making it earlier to get their prey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3" name="Shape 213"/>
        <p:cNvGrpSpPr/>
        <p:nvPr/>
      </p:nvGrpSpPr>
      <p:grpSpPr>
        <a:xfrm>
          <a:off x="0" y="0"/>
          <a:ext cx="0" cy="0"/>
          <a:chOff x="0" y="0"/>
          <a:chExt cx="0" cy="0"/>
        </a:xfrm>
      </p:grpSpPr>
      <p:pic>
        <p:nvPicPr>
          <p:cNvPr id="214" name="Google Shape;214;p40"/>
          <p:cNvPicPr preferRelativeResize="0"/>
          <p:nvPr/>
        </p:nvPicPr>
        <p:blipFill rotWithShape="1">
          <a:blip r:embed="rId4">
            <a:alphaModFix/>
          </a:blip>
          <a:srcRect b="46506" l="69116" r="0" t="4596"/>
          <a:stretch/>
        </p:blipFill>
        <p:spPr>
          <a:xfrm>
            <a:off x="308600" y="1825925"/>
            <a:ext cx="1311600" cy="3153101"/>
          </a:xfrm>
          <a:prstGeom prst="rect">
            <a:avLst/>
          </a:prstGeom>
          <a:noFill/>
          <a:ln>
            <a:noFill/>
          </a:ln>
        </p:spPr>
      </p:pic>
      <p:pic>
        <p:nvPicPr>
          <p:cNvPr id="215" name="Google Shape;215;p40"/>
          <p:cNvPicPr preferRelativeResize="0"/>
          <p:nvPr/>
        </p:nvPicPr>
        <p:blipFill rotWithShape="1">
          <a:blip r:embed="rId5">
            <a:alphaModFix/>
          </a:blip>
          <a:srcRect b="0" l="27194" r="50772" t="0"/>
          <a:stretch/>
        </p:blipFill>
        <p:spPr>
          <a:xfrm>
            <a:off x="3098975" y="1566875"/>
            <a:ext cx="887250" cy="2885775"/>
          </a:xfrm>
          <a:prstGeom prst="rect">
            <a:avLst/>
          </a:prstGeom>
          <a:noFill/>
          <a:ln>
            <a:noFill/>
          </a:ln>
        </p:spPr>
      </p:pic>
      <p:pic>
        <p:nvPicPr>
          <p:cNvPr id="216" name="Google Shape;216;p40"/>
          <p:cNvPicPr preferRelativeResize="0"/>
          <p:nvPr/>
        </p:nvPicPr>
        <p:blipFill rotWithShape="1">
          <a:blip r:embed="rId5">
            <a:alphaModFix/>
          </a:blip>
          <a:srcRect b="0" l="75458" r="0" t="0"/>
          <a:stretch/>
        </p:blipFill>
        <p:spPr>
          <a:xfrm>
            <a:off x="4809175" y="1566875"/>
            <a:ext cx="988225" cy="2885775"/>
          </a:xfrm>
          <a:prstGeom prst="rect">
            <a:avLst/>
          </a:prstGeom>
          <a:noFill/>
          <a:ln>
            <a:noFill/>
          </a:ln>
        </p:spPr>
      </p:pic>
      <p:pic>
        <p:nvPicPr>
          <p:cNvPr id="217" name="Google Shape;217;p40"/>
          <p:cNvPicPr preferRelativeResize="0"/>
          <p:nvPr/>
        </p:nvPicPr>
        <p:blipFill rotWithShape="1">
          <a:blip r:embed="rId6">
            <a:alphaModFix/>
          </a:blip>
          <a:srcRect b="0" l="51698" r="29701" t="75329"/>
          <a:stretch/>
        </p:blipFill>
        <p:spPr>
          <a:xfrm rot="10800000">
            <a:off x="6620351" y="1735925"/>
            <a:ext cx="1313499" cy="2426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1"/>
          <p:cNvSpPr txBox="1"/>
          <p:nvPr>
            <p:ph type="title"/>
          </p:nvPr>
        </p:nvSpPr>
        <p:spPr>
          <a:xfrm>
            <a:off x="311700" y="445025"/>
            <a:ext cx="8520600" cy="572700"/>
          </a:xfrm>
          <a:prstGeom prst="rect">
            <a:avLst/>
          </a:prstGeom>
          <a:solidFill>
            <a:schemeClr val="lt1"/>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Bangers"/>
                <a:ea typeface="Bangers"/>
                <a:cs typeface="Bangers"/>
                <a:sym typeface="Bangers"/>
              </a:rPr>
              <a:t>SKETCH OF SPECIES MODEL</a:t>
            </a:r>
            <a:endParaRPr sz="3600">
              <a:latin typeface="Bangers"/>
              <a:ea typeface="Bangers"/>
              <a:cs typeface="Bangers"/>
              <a:sym typeface="Bangers"/>
            </a:endParaRPr>
          </a:p>
        </p:txBody>
      </p:sp>
      <p:sp>
        <p:nvSpPr>
          <p:cNvPr id="223" name="Google Shape;223;p41"/>
          <p:cNvSpPr txBox="1"/>
          <p:nvPr>
            <p:ph idx="1" type="body"/>
          </p:nvPr>
        </p:nvSpPr>
        <p:spPr>
          <a:xfrm>
            <a:off x="311700" y="1152475"/>
            <a:ext cx="8520600" cy="34164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24" name="Google Shape;224;p41"/>
          <p:cNvPicPr preferRelativeResize="0"/>
          <p:nvPr/>
        </p:nvPicPr>
        <p:blipFill rotWithShape="1">
          <a:blip r:embed="rId3">
            <a:alphaModFix/>
          </a:blip>
          <a:srcRect b="0" l="0" r="0" t="6751"/>
          <a:stretch/>
        </p:blipFill>
        <p:spPr>
          <a:xfrm rot="5400000">
            <a:off x="2738903" y="-1274737"/>
            <a:ext cx="3693550" cy="8547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8" name="Shape 228"/>
        <p:cNvGrpSpPr/>
        <p:nvPr/>
      </p:nvGrpSpPr>
      <p:grpSpPr>
        <a:xfrm>
          <a:off x="0" y="0"/>
          <a:ext cx="0" cy="0"/>
          <a:chOff x="0" y="0"/>
          <a:chExt cx="0" cy="0"/>
        </a:xfrm>
      </p:grpSpPr>
      <p:pic>
        <p:nvPicPr>
          <p:cNvPr id="229" name="Google Shape;229;p42"/>
          <p:cNvPicPr preferRelativeResize="0"/>
          <p:nvPr/>
        </p:nvPicPr>
        <p:blipFill rotWithShape="1">
          <a:blip r:embed="rId4">
            <a:alphaModFix/>
          </a:blip>
          <a:srcRect b="82071" l="0" r="88038" t="0"/>
          <a:stretch/>
        </p:blipFill>
        <p:spPr>
          <a:xfrm>
            <a:off x="4572000" y="2518425"/>
            <a:ext cx="2165974" cy="2263400"/>
          </a:xfrm>
          <a:prstGeom prst="rect">
            <a:avLst/>
          </a:prstGeom>
          <a:noFill/>
          <a:ln>
            <a:noFill/>
          </a:ln>
        </p:spPr>
      </p:pic>
      <p:sp>
        <p:nvSpPr>
          <p:cNvPr id="230" name="Google Shape;230;p42"/>
          <p:cNvSpPr txBox="1"/>
          <p:nvPr/>
        </p:nvSpPr>
        <p:spPr>
          <a:xfrm>
            <a:off x="6133625" y="2156700"/>
            <a:ext cx="874500" cy="5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geco</a:t>
            </a:r>
            <a:endParaRPr/>
          </a:p>
        </p:txBody>
      </p:sp>
      <p:pic>
        <p:nvPicPr>
          <p:cNvPr id="231" name="Google Shape;231;p42"/>
          <p:cNvPicPr preferRelativeResize="0"/>
          <p:nvPr/>
        </p:nvPicPr>
        <p:blipFill rotWithShape="1">
          <a:blip r:embed="rId5">
            <a:alphaModFix/>
          </a:blip>
          <a:srcRect b="21154" l="43325" r="13209" t="0"/>
          <a:stretch/>
        </p:blipFill>
        <p:spPr>
          <a:xfrm>
            <a:off x="2389725" y="2634150"/>
            <a:ext cx="2107608" cy="2147675"/>
          </a:xfrm>
          <a:prstGeom prst="rect">
            <a:avLst/>
          </a:prstGeom>
          <a:noFill/>
          <a:ln>
            <a:noFill/>
          </a:ln>
        </p:spPr>
      </p:pic>
      <p:sp>
        <p:nvSpPr>
          <p:cNvPr id="232" name="Google Shape;232;p42"/>
          <p:cNvSpPr txBox="1"/>
          <p:nvPr/>
        </p:nvSpPr>
        <p:spPr>
          <a:xfrm>
            <a:off x="3921925" y="2174075"/>
            <a:ext cx="745800" cy="4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fish</a:t>
            </a:r>
            <a:endParaRPr/>
          </a:p>
        </p:txBody>
      </p:sp>
      <p:pic>
        <p:nvPicPr>
          <p:cNvPr id="233" name="Google Shape;233;p42"/>
          <p:cNvPicPr preferRelativeResize="0"/>
          <p:nvPr/>
        </p:nvPicPr>
        <p:blipFill rotWithShape="1">
          <a:blip r:embed="rId6">
            <a:alphaModFix/>
          </a:blip>
          <a:srcRect b="74530" l="0" r="64229" t="0"/>
          <a:stretch/>
        </p:blipFill>
        <p:spPr>
          <a:xfrm>
            <a:off x="152400" y="2518425"/>
            <a:ext cx="2165975" cy="2367899"/>
          </a:xfrm>
          <a:prstGeom prst="rect">
            <a:avLst/>
          </a:prstGeom>
          <a:noFill/>
          <a:ln>
            <a:noFill/>
          </a:ln>
        </p:spPr>
      </p:pic>
      <p:sp>
        <p:nvSpPr>
          <p:cNvPr id="234" name="Google Shape;234;p42"/>
          <p:cNvSpPr txBox="1"/>
          <p:nvPr/>
        </p:nvSpPr>
        <p:spPr>
          <a:xfrm>
            <a:off x="1720000" y="2170025"/>
            <a:ext cx="745800" cy="4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snake</a:t>
            </a:r>
            <a:endParaRPr/>
          </a:p>
        </p:txBody>
      </p:sp>
      <p:pic>
        <p:nvPicPr>
          <p:cNvPr id="235" name="Google Shape;235;p42"/>
          <p:cNvPicPr preferRelativeResize="0"/>
          <p:nvPr/>
        </p:nvPicPr>
        <p:blipFill rotWithShape="1">
          <a:blip r:embed="rId7">
            <a:alphaModFix/>
          </a:blip>
          <a:srcRect b="23346" l="46447" r="30377" t="56052"/>
          <a:stretch/>
        </p:blipFill>
        <p:spPr>
          <a:xfrm rot="10800000">
            <a:off x="7085175" y="2576290"/>
            <a:ext cx="1734946" cy="2147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9" name="Shape 239"/>
        <p:cNvGrpSpPr/>
        <p:nvPr/>
      </p:nvGrpSpPr>
      <p:grpSpPr>
        <a:xfrm>
          <a:off x="0" y="0"/>
          <a:ext cx="0" cy="0"/>
          <a:chOff x="0" y="0"/>
          <a:chExt cx="0" cy="0"/>
        </a:xfrm>
      </p:grpSpPr>
      <p:pic>
        <p:nvPicPr>
          <p:cNvPr id="240" name="Google Shape;240;p43"/>
          <p:cNvPicPr preferRelativeResize="0"/>
          <p:nvPr/>
        </p:nvPicPr>
        <p:blipFill rotWithShape="1">
          <a:blip r:embed="rId4">
            <a:alphaModFix/>
          </a:blip>
          <a:srcRect b="9075" l="17078" r="13722" t="14919"/>
          <a:stretch/>
        </p:blipFill>
        <p:spPr>
          <a:xfrm rot="5400000">
            <a:off x="2815889" y="573587"/>
            <a:ext cx="3249574" cy="49698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4" name="Shape 244"/>
        <p:cNvGrpSpPr/>
        <p:nvPr/>
      </p:nvGrpSpPr>
      <p:grpSpPr>
        <a:xfrm>
          <a:off x="0" y="0"/>
          <a:ext cx="0" cy="0"/>
          <a:chOff x="0" y="0"/>
          <a:chExt cx="0" cy="0"/>
        </a:xfrm>
      </p:grpSpPr>
      <p:sp>
        <p:nvSpPr>
          <p:cNvPr id="245" name="Google Shape;245;p44"/>
          <p:cNvSpPr txBox="1"/>
          <p:nvPr/>
        </p:nvSpPr>
        <p:spPr>
          <a:xfrm>
            <a:off x="3246900" y="945175"/>
            <a:ext cx="1808700" cy="369300"/>
          </a:xfrm>
          <a:prstGeom prst="rect">
            <a:avLst/>
          </a:prstGeom>
          <a:solidFill>
            <a:srgbClr val="FFF2C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lnSpc>
                <a:spcPct val="107000"/>
              </a:lnSpc>
              <a:spcBef>
                <a:spcPts val="0"/>
              </a:spcBef>
              <a:spcAft>
                <a:spcPts val="0"/>
              </a:spcAft>
              <a:buNone/>
            </a:pPr>
            <a:r>
              <a:rPr b="1" lang="en" sz="1200">
                <a:solidFill>
                  <a:srgbClr val="000000"/>
                </a:solidFill>
              </a:rPr>
              <a:t>evolutionary descent</a:t>
            </a:r>
            <a:endParaRPr/>
          </a:p>
        </p:txBody>
      </p:sp>
      <p:sp>
        <p:nvSpPr>
          <p:cNvPr id="246" name="Google Shape;246;p44"/>
          <p:cNvSpPr txBox="1"/>
          <p:nvPr/>
        </p:nvSpPr>
        <p:spPr>
          <a:xfrm>
            <a:off x="3434250" y="1314475"/>
            <a:ext cx="2275500" cy="369300"/>
          </a:xfrm>
          <a:prstGeom prst="rect">
            <a:avLst/>
          </a:prstGeom>
          <a:solidFill>
            <a:srgbClr val="D9EAD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rgbClr val="000000"/>
                </a:solidFill>
              </a:rPr>
              <a:t>embryological development</a:t>
            </a:r>
            <a:endParaRPr/>
          </a:p>
        </p:txBody>
      </p:sp>
      <p:sp>
        <p:nvSpPr>
          <p:cNvPr id="247" name="Google Shape;247;p44"/>
          <p:cNvSpPr txBox="1"/>
          <p:nvPr/>
        </p:nvSpPr>
        <p:spPr>
          <a:xfrm>
            <a:off x="1817675" y="2202450"/>
            <a:ext cx="1476300" cy="369300"/>
          </a:xfrm>
          <a:prstGeom prst="rect">
            <a:avLst/>
          </a:prstGeom>
          <a:solidFill>
            <a:srgbClr val="D0E0E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rgbClr val="000000"/>
                </a:solidFill>
              </a:rPr>
              <a:t>Natural selection </a:t>
            </a:r>
            <a:endParaRPr/>
          </a:p>
        </p:txBody>
      </p:sp>
      <p:sp>
        <p:nvSpPr>
          <p:cNvPr id="248" name="Google Shape;248;p44"/>
          <p:cNvSpPr txBox="1"/>
          <p:nvPr/>
        </p:nvSpPr>
        <p:spPr>
          <a:xfrm>
            <a:off x="2417675" y="3795713"/>
            <a:ext cx="723900" cy="369300"/>
          </a:xfrm>
          <a:prstGeom prst="rect">
            <a:avLst/>
          </a:prstGeom>
          <a:solidFill>
            <a:srgbClr val="C9DAF8"/>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rgbClr val="000000"/>
                </a:solidFill>
              </a:rPr>
              <a:t>Traits </a:t>
            </a:r>
            <a:endParaRPr/>
          </a:p>
        </p:txBody>
      </p:sp>
      <p:sp>
        <p:nvSpPr>
          <p:cNvPr id="249" name="Google Shape;249;p44"/>
          <p:cNvSpPr txBox="1"/>
          <p:nvPr/>
        </p:nvSpPr>
        <p:spPr>
          <a:xfrm>
            <a:off x="1840325" y="4455075"/>
            <a:ext cx="723900" cy="369300"/>
          </a:xfrm>
          <a:prstGeom prst="rect">
            <a:avLst/>
          </a:prstGeom>
          <a:solidFill>
            <a:srgbClr val="D9D2E9"/>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rgbClr val="000000"/>
                </a:solidFill>
              </a:rPr>
              <a:t>Less</a:t>
            </a:r>
            <a:endParaRPr/>
          </a:p>
        </p:txBody>
      </p:sp>
      <p:sp>
        <p:nvSpPr>
          <p:cNvPr id="250" name="Google Shape;250;p44"/>
          <p:cNvSpPr txBox="1"/>
          <p:nvPr/>
        </p:nvSpPr>
        <p:spPr>
          <a:xfrm>
            <a:off x="585125" y="3502625"/>
            <a:ext cx="1255200" cy="369300"/>
          </a:xfrm>
          <a:prstGeom prst="rect">
            <a:avLst/>
          </a:prstGeom>
          <a:solidFill>
            <a:srgbClr val="EAD1D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rgbClr val="000000"/>
                </a:solidFill>
              </a:rPr>
              <a:t>environmental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4" name="Shape 254"/>
        <p:cNvGrpSpPr/>
        <p:nvPr/>
      </p:nvGrpSpPr>
      <p:grpSpPr>
        <a:xfrm>
          <a:off x="0" y="0"/>
          <a:ext cx="0" cy="0"/>
          <a:chOff x="0" y="0"/>
          <a:chExt cx="0" cy="0"/>
        </a:xfrm>
      </p:grpSpPr>
      <p:sp>
        <p:nvSpPr>
          <p:cNvPr id="255" name="Google Shape;255;p45"/>
          <p:cNvSpPr txBox="1"/>
          <p:nvPr/>
        </p:nvSpPr>
        <p:spPr>
          <a:xfrm>
            <a:off x="630075" y="1478750"/>
            <a:ext cx="7908000" cy="338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 spiked gizzard would be able to </a:t>
            </a:r>
            <a:r>
              <a:rPr lang="en"/>
              <a:t>survive</a:t>
            </a:r>
            <a:r>
              <a:rPr lang="en"/>
              <a:t> on the hot dry and sandy habitat. </a:t>
            </a:r>
            <a:r>
              <a:rPr lang="en"/>
              <a:t>Throughout</a:t>
            </a:r>
            <a:r>
              <a:rPr lang="en"/>
              <a:t> time my </a:t>
            </a:r>
            <a:r>
              <a:rPr lang="en"/>
              <a:t>species</a:t>
            </a:r>
            <a:r>
              <a:rPr lang="en"/>
              <a:t> would go under natural selection that would leave the best </a:t>
            </a:r>
            <a:r>
              <a:rPr lang="en"/>
              <a:t>suited</a:t>
            </a:r>
            <a:r>
              <a:rPr lang="en"/>
              <a:t> version alive.  While they are under natural selection they would start having </a:t>
            </a:r>
            <a:r>
              <a:rPr lang="en"/>
              <a:t>adaptations</a:t>
            </a:r>
            <a:r>
              <a:rPr lang="en"/>
              <a:t> that would cause them to be better than </a:t>
            </a:r>
            <a:r>
              <a:rPr lang="en"/>
              <a:t>what</a:t>
            </a:r>
            <a:r>
              <a:rPr lang="en"/>
              <a:t> they started as. But to start with there spikes would help </a:t>
            </a:r>
            <a:r>
              <a:rPr lang="en"/>
              <a:t>them to stay protected along with their sharp claws for digging and kills prey, with these traits they are set up to have a good start. The embryology is similar to a snakes and to other reptiles that do survive in the deserts, so that gives them a better chance of survival than having the embryology of other animals. There homologous structure in their legs similar to there animals that are good at running. So they would be able to run similar to the other small animals that are fast in their environment. My animal the spiked gizzard is more than capable to survive with it’s traits on that sandy world.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62" name="Google Shape;262;p46"/>
          <p:cNvPicPr preferRelativeResize="0"/>
          <p:nvPr/>
        </p:nvPicPr>
        <p:blipFill>
          <a:blip r:embed="rId3">
            <a:alphaModFix/>
          </a:blip>
          <a:stretch>
            <a:fillRect/>
          </a:stretch>
        </p:blipFill>
        <p:spPr>
          <a:xfrm>
            <a:off x="0" y="0"/>
            <a:ext cx="9144000" cy="5199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3" name="Shape 183"/>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pic>
        <p:nvPicPr>
          <p:cNvPr id="188" name="Google Shape;188;p37"/>
          <p:cNvPicPr preferRelativeResize="0"/>
          <p:nvPr/>
        </p:nvPicPr>
        <p:blipFill>
          <a:blip r:embed="rId4">
            <a:alphaModFix/>
          </a:blip>
          <a:stretch>
            <a:fillRect/>
          </a:stretch>
        </p:blipFill>
        <p:spPr>
          <a:xfrm>
            <a:off x="229550" y="2158375"/>
            <a:ext cx="8411525" cy="3075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2" name="Shape 192"/>
        <p:cNvGrpSpPr/>
        <p:nvPr/>
      </p:nvGrpSpPr>
      <p:grpSpPr>
        <a:xfrm>
          <a:off x="0" y="0"/>
          <a:ext cx="0" cy="0"/>
          <a:chOff x="0" y="0"/>
          <a:chExt cx="0" cy="0"/>
        </a:xfrm>
      </p:grpSpPr>
      <p:sp>
        <p:nvSpPr>
          <p:cNvPr id="193" name="Google Shape;193;p38"/>
          <p:cNvSpPr txBox="1"/>
          <p:nvPr/>
        </p:nvSpPr>
        <p:spPr>
          <a:xfrm>
            <a:off x="668650" y="1195875"/>
            <a:ext cx="6699300" cy="2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It is going to bariy its self in the sand so that it si not getting hotter from the sun </a:t>
            </a:r>
            <a:endParaRPr/>
          </a:p>
        </p:txBody>
      </p:sp>
      <p:sp>
        <p:nvSpPr>
          <p:cNvPr id="194" name="Google Shape;194;p38"/>
          <p:cNvSpPr txBox="1"/>
          <p:nvPr/>
        </p:nvSpPr>
        <p:spPr>
          <a:xfrm>
            <a:off x="655800" y="1723075"/>
            <a:ext cx="8152500" cy="2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creatures in the sand and some plants </a:t>
            </a:r>
            <a:endParaRPr/>
          </a:p>
        </p:txBody>
      </p:sp>
      <p:sp>
        <p:nvSpPr>
          <p:cNvPr id="195" name="Google Shape;195;p38"/>
          <p:cNvSpPr txBox="1"/>
          <p:nvPr/>
        </p:nvSpPr>
        <p:spPr>
          <a:xfrm>
            <a:off x="668650" y="2250275"/>
            <a:ext cx="8152500" cy="2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They are going </a:t>
            </a:r>
            <a:r>
              <a:rPr lang="en" sz="1200">
                <a:solidFill>
                  <a:srgbClr val="000000"/>
                </a:solidFill>
              </a:rPr>
              <a:t>to dig down and hunt the other creatures in the sand, they will uses the catises for water </a:t>
            </a:r>
            <a:endParaRPr sz="1200"/>
          </a:p>
        </p:txBody>
      </p:sp>
      <p:sp>
        <p:nvSpPr>
          <p:cNvPr id="196" name="Google Shape;196;p38"/>
          <p:cNvSpPr txBox="1"/>
          <p:nvPr/>
        </p:nvSpPr>
        <p:spPr>
          <a:xfrm>
            <a:off x="668650" y="2777475"/>
            <a:ext cx="8152500" cy="3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It walks or digs </a:t>
            </a:r>
            <a:endParaRPr/>
          </a:p>
        </p:txBody>
      </p:sp>
      <p:sp>
        <p:nvSpPr>
          <p:cNvPr id="197" name="Google Shape;197;p38"/>
          <p:cNvSpPr txBox="1"/>
          <p:nvPr/>
        </p:nvSpPr>
        <p:spPr>
          <a:xfrm>
            <a:off x="707225" y="3227550"/>
            <a:ext cx="8152500" cy="4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t>It is going to have eyes on the side of its head so that its harder for it to get sand and other things in its eyes while also making it so that they can see there surroundings better </a:t>
            </a:r>
            <a:endParaRPr sz="1300"/>
          </a:p>
        </p:txBody>
      </p:sp>
      <p:sp>
        <p:nvSpPr>
          <p:cNvPr id="198" name="Google Shape;198;p38"/>
          <p:cNvSpPr txBox="1"/>
          <p:nvPr/>
        </p:nvSpPr>
        <p:spPr>
          <a:xfrm>
            <a:off x="668650" y="3896200"/>
            <a:ext cx="8152500" cy="2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When it sees a hawk it is going to dig down or it will use its sharp spines to stop it from garbing them </a:t>
            </a:r>
            <a:endParaRPr/>
          </a:p>
        </p:txBody>
      </p:sp>
      <p:sp>
        <p:nvSpPr>
          <p:cNvPr id="199" name="Google Shape;199;p38"/>
          <p:cNvSpPr txBox="1"/>
          <p:nvPr/>
        </p:nvSpPr>
        <p:spPr>
          <a:xfrm>
            <a:off x="668650" y="4397700"/>
            <a:ext cx="8152500" cy="3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They will make little holes in the ground that lead to its den, to make it hard for other things to get into its den it will build a maze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