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15.jpg"/><Relationship Id="rId6" Type="http://schemas.openxmlformats.org/officeDocument/2006/relationships/image" Target="../media/image22.jpg"/><Relationship Id="rId7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637800" y="2726050"/>
            <a:ext cx="2056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Long arms/legs 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06" name="Google Shape;206;p39"/>
          <p:cNvSpPr txBox="1"/>
          <p:nvPr/>
        </p:nvSpPr>
        <p:spPr>
          <a:xfrm>
            <a:off x="780900" y="3300225"/>
            <a:ext cx="1770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Long tails 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07" name="Google Shape;207;p39"/>
          <p:cNvSpPr txBox="1"/>
          <p:nvPr/>
        </p:nvSpPr>
        <p:spPr>
          <a:xfrm>
            <a:off x="726575" y="3874400"/>
            <a:ext cx="1770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Short body 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08" name="Google Shape;208;p39"/>
          <p:cNvSpPr txBox="1"/>
          <p:nvPr/>
        </p:nvSpPr>
        <p:spPr>
          <a:xfrm>
            <a:off x="3707900" y="27491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Gets around faster and easier.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9" name="Google Shape;209;p39"/>
          <p:cNvSpPr txBox="1"/>
          <p:nvPr/>
        </p:nvSpPr>
        <p:spPr>
          <a:xfrm>
            <a:off x="3757425" y="33233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Helps get food easier.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10" name="Google Shape;210;p39"/>
          <p:cNvSpPr txBox="1"/>
          <p:nvPr/>
        </p:nvSpPr>
        <p:spPr>
          <a:xfrm>
            <a:off x="3560050" y="38975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Helps it hide in smaller spaces.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575" y="1960775"/>
            <a:ext cx="972700" cy="17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 txBox="1"/>
          <p:nvPr/>
        </p:nvSpPr>
        <p:spPr>
          <a:xfrm>
            <a:off x="575250" y="4049050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Horse </a:t>
            </a:r>
            <a:endParaRPr/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1800" y="1939465"/>
            <a:ext cx="1491600" cy="178516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 txBox="1"/>
          <p:nvPr/>
        </p:nvSpPr>
        <p:spPr>
          <a:xfrm>
            <a:off x="2641800" y="4049050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Giraffe</a:t>
            </a:r>
            <a:endParaRPr/>
          </a:p>
        </p:txBody>
      </p:sp>
      <p:sp>
        <p:nvSpPr>
          <p:cNvPr id="219" name="Google Shape;219;p40"/>
          <p:cNvSpPr txBox="1"/>
          <p:nvPr/>
        </p:nvSpPr>
        <p:spPr>
          <a:xfrm>
            <a:off x="4708350" y="4049050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Gazelle </a:t>
            </a:r>
            <a:endParaRPr/>
          </a:p>
        </p:txBody>
      </p:sp>
      <p:sp>
        <p:nvSpPr>
          <p:cNvPr id="220" name="Google Shape;220;p40"/>
          <p:cNvSpPr txBox="1"/>
          <p:nvPr/>
        </p:nvSpPr>
        <p:spPr>
          <a:xfrm>
            <a:off x="6774900" y="4049050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Fizouris </a:t>
            </a:r>
            <a:endParaRPr/>
          </a:p>
        </p:txBody>
      </p:sp>
      <p:pic>
        <p:nvPicPr>
          <p:cNvPr id="221" name="Google Shape;22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4350" y="1959026"/>
            <a:ext cx="972700" cy="174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8700" y="2020974"/>
            <a:ext cx="910900" cy="162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Fizouris </a:t>
            </a:r>
            <a:endParaRPr/>
          </a:p>
        </p:txBody>
      </p:sp>
      <p:pic>
        <p:nvPicPr>
          <p:cNvPr id="229" name="Google Shape;2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900" y="1193113"/>
            <a:ext cx="4584200" cy="33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9850" y="2752850"/>
            <a:ext cx="1194725" cy="17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2"/>
          <p:cNvSpPr txBox="1"/>
          <p:nvPr/>
        </p:nvSpPr>
        <p:spPr>
          <a:xfrm>
            <a:off x="248325" y="2423700"/>
            <a:ext cx="172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Horse </a:t>
            </a:r>
            <a:endParaRPr/>
          </a:p>
        </p:txBody>
      </p:sp>
      <p:sp>
        <p:nvSpPr>
          <p:cNvPr id="236" name="Google Shape;236;p42"/>
          <p:cNvSpPr txBox="1"/>
          <p:nvPr/>
        </p:nvSpPr>
        <p:spPr>
          <a:xfrm>
            <a:off x="4638988" y="2423700"/>
            <a:ext cx="172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Gazelle </a:t>
            </a:r>
            <a:endParaRPr/>
          </a:p>
        </p:txBody>
      </p:sp>
      <p:sp>
        <p:nvSpPr>
          <p:cNvPr id="237" name="Google Shape;237;p42"/>
          <p:cNvSpPr txBox="1"/>
          <p:nvPr/>
        </p:nvSpPr>
        <p:spPr>
          <a:xfrm>
            <a:off x="2412800" y="2423700"/>
            <a:ext cx="172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Giraffe </a:t>
            </a:r>
            <a:endParaRPr/>
          </a:p>
        </p:txBody>
      </p:sp>
      <p:sp>
        <p:nvSpPr>
          <p:cNvPr id="238" name="Google Shape;238;p42"/>
          <p:cNvSpPr txBox="1"/>
          <p:nvPr/>
        </p:nvSpPr>
        <p:spPr>
          <a:xfrm>
            <a:off x="6865200" y="2423700"/>
            <a:ext cx="172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Fizouris </a:t>
            </a:r>
            <a:endParaRPr/>
          </a:p>
        </p:txBody>
      </p:sp>
      <p:pic>
        <p:nvPicPr>
          <p:cNvPr id="239" name="Google Shape;23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8900" y="3269300"/>
            <a:ext cx="1554200" cy="7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325" y="3080250"/>
            <a:ext cx="1728300" cy="113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3413" y="2818737"/>
            <a:ext cx="1019475" cy="16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375" y="1549275"/>
            <a:ext cx="4011000" cy="30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/>
          <p:nvPr/>
        </p:nvSpPr>
        <p:spPr>
          <a:xfrm>
            <a:off x="3192875" y="81657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52" name="Google Shape;252;p44"/>
          <p:cNvSpPr txBox="1"/>
          <p:nvPr/>
        </p:nvSpPr>
        <p:spPr>
          <a:xfrm>
            <a:off x="3614650" y="1309500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53" name="Google Shape;253;p44"/>
          <p:cNvSpPr txBox="1"/>
          <p:nvPr/>
        </p:nvSpPr>
        <p:spPr>
          <a:xfrm>
            <a:off x="2236175" y="22024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54" name="Google Shape;254;p44"/>
          <p:cNvSpPr txBox="1"/>
          <p:nvPr/>
        </p:nvSpPr>
        <p:spPr>
          <a:xfrm>
            <a:off x="2359650" y="3828788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5" name="Google Shape;255;p44"/>
          <p:cNvSpPr txBox="1"/>
          <p:nvPr/>
        </p:nvSpPr>
        <p:spPr>
          <a:xfrm>
            <a:off x="1512275" y="4278575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6" name="Google Shape;256;p44"/>
          <p:cNvSpPr txBox="1"/>
          <p:nvPr/>
        </p:nvSpPr>
        <p:spPr>
          <a:xfrm>
            <a:off x="929750" y="3379175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/>
        </p:nvSpPr>
        <p:spPr>
          <a:xfrm>
            <a:off x="843000" y="1559575"/>
            <a:ext cx="7458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Fizouris is a mammal that lives in Planet B. It has a tail with spikes to get its food/prey. It has long legs to move fast, gills for in the water but go away when out of water. It’s embryo is most similar to a </a:t>
            </a:r>
            <a:r>
              <a:rPr lang="en" sz="1500"/>
              <a:t>gazelle. It’s short body to hide better. It’s leg bone structure is most similar to a horse.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/>
        </p:nvSpPr>
        <p:spPr>
          <a:xfrm>
            <a:off x="3609925" y="1250975"/>
            <a:ext cx="155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B</a:t>
            </a:r>
            <a:endParaRPr/>
          </a:p>
        </p:txBody>
      </p:sp>
      <p:pic>
        <p:nvPicPr>
          <p:cNvPr id="189" name="Google Shape;1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3325" y="2472250"/>
            <a:ext cx="283845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771525" y="1131575"/>
            <a:ext cx="464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Want to be cold go in water or grass, warm leigh in sand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5" name="Google Shape;195;p38"/>
          <p:cNvSpPr txBox="1"/>
          <p:nvPr/>
        </p:nvSpPr>
        <p:spPr>
          <a:xfrm>
            <a:off x="771525" y="16851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Flowers, insects, fruits and nuts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6" name="Google Shape;196;p38"/>
          <p:cNvSpPr txBox="1"/>
          <p:nvPr/>
        </p:nvSpPr>
        <p:spPr>
          <a:xfrm>
            <a:off x="771525" y="2238775"/>
            <a:ext cx="651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Their tail will catch the food and there skin will absorb the water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704100" y="27923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Walk and swim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8" name="Google Shape;198;p38"/>
          <p:cNvSpPr txBox="1"/>
          <p:nvPr/>
        </p:nvSpPr>
        <p:spPr>
          <a:xfrm>
            <a:off x="630175" y="3284225"/>
            <a:ext cx="81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Eyes in the front over the nose, short body, long arm/legs and tail, gills on the sides of their bodys.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9" name="Google Shape;199;p38"/>
          <p:cNvSpPr txBox="1"/>
          <p:nvPr/>
        </p:nvSpPr>
        <p:spPr>
          <a:xfrm>
            <a:off x="630175" y="3899575"/>
            <a:ext cx="547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Burrows in the sand, changes color and hides in water.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0" name="Google Shape;200;p38"/>
          <p:cNvSpPr txBox="1"/>
          <p:nvPr/>
        </p:nvSpPr>
        <p:spPr>
          <a:xfrm>
            <a:off x="630175" y="4381125"/>
            <a:ext cx="58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Gives birth in the sand and hides the babies in it till they develop more. 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