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01200" y="2700575"/>
            <a:ext cx="27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Claws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01200" y="3258538"/>
            <a:ext cx="27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543375" y="3816500"/>
            <a:ext cx="27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Wings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368575" y="2700575"/>
            <a:ext cx="55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claws it chetch the small bird it eats 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3368575" y="3234825"/>
            <a:ext cx="55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fur helps it stay warm and helps it blend in 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368575" y="3816500"/>
            <a:ext cx="55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wings help it fly to catch flying birds and escape predators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353075" y="4065175"/>
            <a:ext cx="20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 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2452175" y="4017175"/>
            <a:ext cx="20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</a:t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4572000" y="4065175"/>
            <a:ext cx="20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Penguin </a:t>
            </a:r>
            <a:endParaRPr/>
          </a:p>
        </p:txBody>
      </p:sp>
      <p:sp>
        <p:nvSpPr>
          <p:cNvPr id="218" name="Google Shape;218;p40"/>
          <p:cNvSpPr txBox="1"/>
          <p:nvPr/>
        </p:nvSpPr>
        <p:spPr>
          <a:xfrm>
            <a:off x="6634575" y="4065175"/>
            <a:ext cx="20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Bobfeild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475" y="1841450"/>
            <a:ext cx="2796274" cy="18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5" name="Google Shape;22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524" y="820675"/>
            <a:ext cx="6602875" cy="44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/>
        </p:nvSpPr>
        <p:spPr>
          <a:xfrm>
            <a:off x="1183300" y="1994400"/>
            <a:ext cx="9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</a:t>
            </a:r>
            <a:endParaRPr/>
          </a:p>
        </p:txBody>
      </p:sp>
      <p:sp>
        <p:nvSpPr>
          <p:cNvPr id="232" name="Google Shape;232;p42"/>
          <p:cNvSpPr txBox="1"/>
          <p:nvPr/>
        </p:nvSpPr>
        <p:spPr>
          <a:xfrm>
            <a:off x="3416400" y="2051650"/>
            <a:ext cx="11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</a:t>
            </a:r>
            <a:endParaRPr/>
          </a:p>
        </p:txBody>
      </p:sp>
      <p:sp>
        <p:nvSpPr>
          <p:cNvPr id="233" name="Google Shape;233;p42"/>
          <p:cNvSpPr txBox="1"/>
          <p:nvPr/>
        </p:nvSpPr>
        <p:spPr>
          <a:xfrm>
            <a:off x="5677900" y="2051650"/>
            <a:ext cx="498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</a:t>
            </a:r>
            <a:endParaRPr/>
          </a:p>
        </p:txBody>
      </p:sp>
      <p:sp>
        <p:nvSpPr>
          <p:cNvPr id="234" name="Google Shape;234;p42"/>
          <p:cNvSpPr txBox="1"/>
          <p:nvPr/>
        </p:nvSpPr>
        <p:spPr>
          <a:xfrm>
            <a:off x="3864500" y="2232700"/>
            <a:ext cx="9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</a:t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6175150" y="2232700"/>
            <a:ext cx="9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1783650" y="2232700"/>
            <a:ext cx="9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 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8291725" y="2214025"/>
            <a:ext cx="9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Bobfild</a:t>
            </a:r>
            <a:endParaRPr/>
          </a:p>
        </p:txBody>
      </p:sp>
      <p:sp>
        <p:nvSpPr>
          <p:cNvPr id="238" name="Google Shape;238;p42"/>
          <p:cNvSpPr txBox="1"/>
          <p:nvPr/>
        </p:nvSpPr>
        <p:spPr>
          <a:xfrm>
            <a:off x="7863000" y="1890025"/>
            <a:ext cx="11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</a:t>
            </a: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4113" y="2571750"/>
            <a:ext cx="3124884" cy="22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300" y="1404800"/>
            <a:ext cx="5296476" cy="37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/>
        </p:nvSpPr>
        <p:spPr>
          <a:xfrm>
            <a:off x="3648450" y="1328150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3181650" y="95885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2256025" y="22736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2122425" y="384496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1492600" y="43988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867225" y="35365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065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25" y="2175450"/>
            <a:ext cx="5240875" cy="27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3578500" y="1269175"/>
            <a:ext cx="17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39350" y="1115625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long fur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39350" y="1678350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eats small birds and mosses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39350" y="2203913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claws and a long tongue 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39350" y="2748063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walks and flies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39350" y="3292200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four eyes to help it see during blizzards 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39350" y="3826300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have white fur to blend into the snow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39350" y="4360400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a pocket to carry its young in and it find shelter by making burrows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