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Bangers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Banger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e0c72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e0c72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41a97d851e_1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41a97d851e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41a97d851e_1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41a97d851e_1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22e857ba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22e857ba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3f5fc941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f3f5fc941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3f5fc941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f3f5fc941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3f5fc941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f3f5fc941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282fa2848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282fa2848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b66376a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b66376a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b66376aa8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b66376a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b66376aa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b66376a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b66376a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b66376a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b66376aa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b66376aa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b66376aa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b66376aa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41a97d851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41a97d851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41a97d851e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41a97d851e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CEPTS">
  <p:cSld name="CUSTOM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972290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79D8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5991393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FF57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3481842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3B1EB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635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3775121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628270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3" type="subTitle"/>
          </p:nvPr>
        </p:nvSpPr>
        <p:spPr>
          <a:xfrm>
            <a:off x="62826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4" type="title"/>
          </p:nvPr>
        </p:nvSpPr>
        <p:spPr>
          <a:xfrm>
            <a:off x="377374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5" type="title"/>
          </p:nvPr>
        </p:nvSpPr>
        <p:spPr>
          <a:xfrm>
            <a:off x="1263612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6" type="title"/>
          </p:nvPr>
        </p:nvSpPr>
        <p:spPr>
          <a:xfrm>
            <a:off x="408637" y="3917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2500"/>
              <a:buNone/>
              <a:defRPr i="0" sz="2500">
                <a:solidFill>
                  <a:srgbClr val="DB38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-1116" y="-14007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4800">
                <a:solidFill>
                  <a:srgbClr val="000000"/>
                </a:solidFill>
              </a:defRPr>
            </a:lvl1pPr>
            <a:lvl2pPr lvl="1" rtl="0">
              <a:buNone/>
              <a:defRPr sz="4800">
                <a:solidFill>
                  <a:srgbClr val="000000"/>
                </a:solidFill>
              </a:defRPr>
            </a:lvl2pPr>
            <a:lvl3pPr lvl="2" rtl="0">
              <a:buNone/>
              <a:defRPr sz="4800">
                <a:solidFill>
                  <a:srgbClr val="000000"/>
                </a:solidFill>
              </a:defRPr>
            </a:lvl3pPr>
            <a:lvl4pPr lvl="3" rtl="0">
              <a:buNone/>
              <a:defRPr sz="4800">
                <a:solidFill>
                  <a:srgbClr val="000000"/>
                </a:solidFill>
              </a:defRPr>
            </a:lvl4pPr>
            <a:lvl5pPr lvl="4" rtl="0">
              <a:buNone/>
              <a:defRPr sz="4800">
                <a:solidFill>
                  <a:srgbClr val="000000"/>
                </a:solidFill>
              </a:defRPr>
            </a:lvl5pPr>
            <a:lvl6pPr lvl="5" rtl="0">
              <a:buNone/>
              <a:defRPr sz="4800">
                <a:solidFill>
                  <a:srgbClr val="000000"/>
                </a:solidFill>
              </a:defRPr>
            </a:lvl6pPr>
            <a:lvl7pPr lvl="6" rtl="0">
              <a:buNone/>
              <a:defRPr sz="4800">
                <a:solidFill>
                  <a:srgbClr val="000000"/>
                </a:solidFill>
              </a:defRPr>
            </a:lvl7pPr>
            <a:lvl8pPr lvl="7" rtl="0">
              <a:buNone/>
              <a:defRPr sz="4800">
                <a:solidFill>
                  <a:srgbClr val="000000"/>
                </a:solidFill>
              </a:defRPr>
            </a:lvl8pPr>
            <a:lvl9pPr lvl="8" rtl="0">
              <a:buNone/>
              <a:defRPr sz="48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5" name="Google Shape;105;p21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3" name="Google Shape;143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A95B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5B7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hyperlink" Target="https://docs.google.com/forms/u/2/d/1a1gN3fCTf7ezZxmhRe3AKQ-6ON_5Vv9T712Av7haP9w/copy" TargetMode="External"/><Relationship Id="rId5" Type="http://schemas.openxmlformats.org/officeDocument/2006/relationships/hyperlink" Target="https://docs.google.com/document/u/1/d/11xb1qck2rUUJXLjtM4wRgHhTv2_y9cboI1WFnDi1J0I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7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25.jpg"/><Relationship Id="rId5" Type="http://schemas.openxmlformats.org/officeDocument/2006/relationships/image" Target="../media/image16.jpg"/><Relationship Id="rId6" Type="http://schemas.openxmlformats.org/officeDocument/2006/relationships/image" Target="../media/image26.jpg"/><Relationship Id="rId7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/>
        </p:nvSpPr>
        <p:spPr>
          <a:xfrm>
            <a:off x="2660705" y="4845550"/>
            <a:ext cx="3822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© 2022 Williams Hands On Science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258650" y="776350"/>
            <a:ext cx="1571700" cy="1339200"/>
          </a:xfrm>
          <a:prstGeom prst="rect">
            <a:avLst/>
          </a:prstGeom>
          <a:solidFill>
            <a:srgbClr val="F9CB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4"/>
              </a:rPr>
              <a:t>project check in form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7345275" y="843550"/>
            <a:ext cx="1571700" cy="1046700"/>
          </a:xfrm>
          <a:prstGeom prst="rect">
            <a:avLst/>
          </a:prstGeom>
          <a:solidFill>
            <a:srgbClr val="8E7CC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5"/>
              </a:rPr>
              <a:t>Grading Rubric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/>
          <p:nvPr/>
        </p:nvSpPr>
        <p:spPr>
          <a:xfrm>
            <a:off x="617200" y="2777475"/>
            <a:ext cx="253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Claws</a:t>
            </a:r>
            <a:endParaRPr/>
          </a:p>
        </p:txBody>
      </p:sp>
      <p:sp>
        <p:nvSpPr>
          <p:cNvPr id="208" name="Google Shape;208;p39"/>
          <p:cNvSpPr txBox="1"/>
          <p:nvPr/>
        </p:nvSpPr>
        <p:spPr>
          <a:xfrm>
            <a:off x="277775" y="3322700"/>
            <a:ext cx="29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Tail with long spike at end</a:t>
            </a:r>
            <a:endParaRPr/>
          </a:p>
        </p:txBody>
      </p:sp>
      <p:sp>
        <p:nvSpPr>
          <p:cNvPr id="209" name="Google Shape;209;p39"/>
          <p:cNvSpPr txBox="1"/>
          <p:nvPr/>
        </p:nvSpPr>
        <p:spPr>
          <a:xfrm>
            <a:off x="226325" y="3867925"/>
            <a:ext cx="309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Turtle shell like skin </a:t>
            </a:r>
            <a:endParaRPr/>
          </a:p>
        </p:txBody>
      </p:sp>
      <p:sp>
        <p:nvSpPr>
          <p:cNvPr id="210" name="Google Shape;210;p39"/>
          <p:cNvSpPr txBox="1"/>
          <p:nvPr/>
        </p:nvSpPr>
        <p:spPr>
          <a:xfrm>
            <a:off x="3548425" y="2669775"/>
            <a:ext cx="2973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Climb trees,Protection,cutting up food</a:t>
            </a:r>
            <a:endParaRPr/>
          </a:p>
        </p:txBody>
      </p:sp>
      <p:sp>
        <p:nvSpPr>
          <p:cNvPr id="211" name="Google Shape;211;p39"/>
          <p:cNvSpPr txBox="1"/>
          <p:nvPr/>
        </p:nvSpPr>
        <p:spPr>
          <a:xfrm>
            <a:off x="3322625" y="3322700"/>
            <a:ext cx="558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Helps swing from trees and helps defend from predators</a:t>
            </a:r>
            <a:endParaRPr/>
          </a:p>
        </p:txBody>
      </p:sp>
      <p:sp>
        <p:nvSpPr>
          <p:cNvPr id="212" name="Google Shape;212;p39"/>
          <p:cNvSpPr txBox="1"/>
          <p:nvPr/>
        </p:nvSpPr>
        <p:spPr>
          <a:xfrm>
            <a:off x="3389025" y="3867925"/>
            <a:ext cx="29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Protection from predators.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/>
          <p:nvPr/>
        </p:nvSpPr>
        <p:spPr>
          <a:xfrm flipH="1">
            <a:off x="1841250" y="3807200"/>
            <a:ext cx="730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Chimp</a:t>
            </a:r>
            <a:endParaRPr sz="900"/>
          </a:p>
        </p:txBody>
      </p:sp>
      <p:sp>
        <p:nvSpPr>
          <p:cNvPr id="218" name="Google Shape;218;p40"/>
          <p:cNvSpPr txBox="1"/>
          <p:nvPr/>
        </p:nvSpPr>
        <p:spPr>
          <a:xfrm flipH="1">
            <a:off x="4051050" y="3867025"/>
            <a:ext cx="730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Ape</a:t>
            </a:r>
            <a:endParaRPr sz="900"/>
          </a:p>
        </p:txBody>
      </p:sp>
      <p:sp>
        <p:nvSpPr>
          <p:cNvPr id="219" name="Google Shape;219;p40"/>
          <p:cNvSpPr txBox="1"/>
          <p:nvPr/>
        </p:nvSpPr>
        <p:spPr>
          <a:xfrm flipH="1">
            <a:off x="6106550" y="3867025"/>
            <a:ext cx="73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Spider monkey</a:t>
            </a:r>
            <a:endParaRPr sz="900"/>
          </a:p>
        </p:txBody>
      </p:sp>
      <p:sp>
        <p:nvSpPr>
          <p:cNvPr id="220" name="Google Shape;220;p40"/>
          <p:cNvSpPr txBox="1"/>
          <p:nvPr/>
        </p:nvSpPr>
        <p:spPr>
          <a:xfrm flipH="1">
            <a:off x="8203200" y="3867025"/>
            <a:ext cx="730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21" name="Google Shape;221;p40"/>
          <p:cNvSpPr txBox="1"/>
          <p:nvPr/>
        </p:nvSpPr>
        <p:spPr>
          <a:xfrm>
            <a:off x="6798600" y="3981075"/>
            <a:ext cx="234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ClawusPrimatus</a:t>
            </a:r>
            <a:endParaRPr/>
          </a:p>
        </p:txBody>
      </p:sp>
      <p:pic>
        <p:nvPicPr>
          <p:cNvPr id="222" name="Google Shape;222;p40"/>
          <p:cNvPicPr preferRelativeResize="0"/>
          <p:nvPr/>
        </p:nvPicPr>
        <p:blipFill rotWithShape="1">
          <a:blip r:embed="rId4">
            <a:alphaModFix/>
          </a:blip>
          <a:srcRect b="68580" l="28154" r="50787" t="0"/>
          <a:stretch/>
        </p:blipFill>
        <p:spPr>
          <a:xfrm>
            <a:off x="658250" y="1880453"/>
            <a:ext cx="1618787" cy="178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9187" y="2093450"/>
            <a:ext cx="13335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7350" y="209347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42650" y="1968650"/>
            <a:ext cx="1944249" cy="1838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SKETCH OF SPECIES MODEL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31" name="Google Shape;231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41"/>
          <p:cNvPicPr preferRelativeResize="0"/>
          <p:nvPr/>
        </p:nvPicPr>
        <p:blipFill rotWithShape="1">
          <a:blip r:embed="rId3">
            <a:alphaModFix/>
          </a:blip>
          <a:srcRect b="33576" l="0" r="5962" t="0"/>
          <a:stretch/>
        </p:blipFill>
        <p:spPr>
          <a:xfrm>
            <a:off x="3284426" y="1297675"/>
            <a:ext cx="2177575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50" y="2571750"/>
            <a:ext cx="2301475" cy="204902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2"/>
          <p:cNvSpPr txBox="1"/>
          <p:nvPr/>
        </p:nvSpPr>
        <p:spPr>
          <a:xfrm>
            <a:off x="1789925" y="2263125"/>
            <a:ext cx="47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pig</a:t>
            </a:r>
            <a:endParaRPr/>
          </a:p>
        </p:txBody>
      </p:sp>
      <p:sp>
        <p:nvSpPr>
          <p:cNvPr id="239" name="Google Shape;239;p42"/>
          <p:cNvSpPr txBox="1"/>
          <p:nvPr/>
        </p:nvSpPr>
        <p:spPr>
          <a:xfrm>
            <a:off x="3924425" y="2263125"/>
            <a:ext cx="77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</a:t>
            </a:r>
            <a:endParaRPr/>
          </a:p>
        </p:txBody>
      </p:sp>
      <p:sp>
        <p:nvSpPr>
          <p:cNvPr id="240" name="Google Shape;240;p42"/>
          <p:cNvSpPr txBox="1"/>
          <p:nvPr/>
        </p:nvSpPr>
        <p:spPr>
          <a:xfrm>
            <a:off x="6209525" y="2171550"/>
            <a:ext cx="56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Dog</a:t>
            </a:r>
            <a:endParaRPr/>
          </a:p>
        </p:txBody>
      </p:sp>
      <p:pic>
        <p:nvPicPr>
          <p:cNvPr id="241" name="Google Shape;24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4302" y="2813825"/>
            <a:ext cx="2006101" cy="195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3" y="3032750"/>
            <a:ext cx="2006100" cy="133805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2"/>
          <p:cNvSpPr txBox="1"/>
          <p:nvPr/>
        </p:nvSpPr>
        <p:spPr>
          <a:xfrm>
            <a:off x="6778125" y="2417150"/>
            <a:ext cx="190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ClawusPrimatus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8114" y="2722612"/>
            <a:ext cx="2492414" cy="195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3500" y="1485475"/>
            <a:ext cx="4719775" cy="37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/>
          <p:nvPr/>
        </p:nvSpPr>
        <p:spPr>
          <a:xfrm>
            <a:off x="1844825" y="2200538"/>
            <a:ext cx="1808700" cy="3693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evolutionary descent</a:t>
            </a:r>
            <a:endParaRPr/>
          </a:p>
        </p:txBody>
      </p:sp>
      <p:sp>
        <p:nvSpPr>
          <p:cNvPr id="255" name="Google Shape;255;p44"/>
          <p:cNvSpPr txBox="1"/>
          <p:nvPr/>
        </p:nvSpPr>
        <p:spPr>
          <a:xfrm>
            <a:off x="3434250" y="1390875"/>
            <a:ext cx="2275500" cy="3693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embryological development</a:t>
            </a:r>
            <a:endParaRPr/>
          </a:p>
        </p:txBody>
      </p:sp>
      <p:sp>
        <p:nvSpPr>
          <p:cNvPr id="256" name="Google Shape;256;p44"/>
          <p:cNvSpPr txBox="1"/>
          <p:nvPr/>
        </p:nvSpPr>
        <p:spPr>
          <a:xfrm>
            <a:off x="3354850" y="961725"/>
            <a:ext cx="1476300" cy="369300"/>
          </a:xfrm>
          <a:prstGeom prst="rect">
            <a:avLst/>
          </a:prstGeom>
          <a:solidFill>
            <a:srgbClr val="D0E0E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Natural selection </a:t>
            </a:r>
            <a:endParaRPr/>
          </a:p>
        </p:txBody>
      </p:sp>
      <p:sp>
        <p:nvSpPr>
          <p:cNvPr id="257" name="Google Shape;257;p44"/>
          <p:cNvSpPr txBox="1"/>
          <p:nvPr/>
        </p:nvSpPr>
        <p:spPr>
          <a:xfrm>
            <a:off x="2257725" y="3808638"/>
            <a:ext cx="723900" cy="3693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Traits </a:t>
            </a:r>
            <a:endParaRPr/>
          </a:p>
        </p:txBody>
      </p:sp>
      <p:sp>
        <p:nvSpPr>
          <p:cNvPr id="258" name="Google Shape;258;p44"/>
          <p:cNvSpPr txBox="1"/>
          <p:nvPr/>
        </p:nvSpPr>
        <p:spPr>
          <a:xfrm>
            <a:off x="712300" y="4400700"/>
            <a:ext cx="723900" cy="3693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Less</a:t>
            </a:r>
            <a:endParaRPr/>
          </a:p>
        </p:txBody>
      </p:sp>
      <p:sp>
        <p:nvSpPr>
          <p:cNvPr id="259" name="Google Shape;259;p44"/>
          <p:cNvSpPr txBox="1"/>
          <p:nvPr/>
        </p:nvSpPr>
        <p:spPr>
          <a:xfrm>
            <a:off x="1160600" y="3439350"/>
            <a:ext cx="1255200" cy="3693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environmental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5"/>
          <p:cNvSpPr txBox="1"/>
          <p:nvPr/>
        </p:nvSpPr>
        <p:spPr>
          <a:xfrm>
            <a:off x="672425" y="1569000"/>
            <a:ext cx="7856700" cy="19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clawusPrimatus would be able to survive because it has claws for getting food and climbing trees and its tail helps it climb trees and defend itself from predators.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/>
        </p:nvSpPr>
        <p:spPr>
          <a:xfrm>
            <a:off x="-1972500" y="0"/>
            <a:ext cx="1790700" cy="2401200"/>
          </a:xfrm>
          <a:prstGeom prst="rect">
            <a:avLst/>
          </a:prstGeom>
          <a:solidFill>
            <a:srgbClr val="3B1EB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Teachers: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Here I talk about each slide of the students research pages, show the examples and what is expected of them.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89" name="Google Shape;189;p37"/>
          <p:cNvSpPr txBox="1"/>
          <p:nvPr/>
        </p:nvSpPr>
        <p:spPr>
          <a:xfrm>
            <a:off x="-1972500" y="2486025"/>
            <a:ext cx="1790700" cy="1847100"/>
          </a:xfrm>
          <a:prstGeom prst="rect">
            <a:avLst/>
          </a:prstGeom>
          <a:solidFill>
            <a:srgbClr val="0B539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Teachers: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I allow students to get creative and add more organisms to the planet they chose.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90" name="Google Shape;19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7975" y="2205750"/>
            <a:ext cx="4157450" cy="289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7"/>
          <p:cNvSpPr txBox="1"/>
          <p:nvPr/>
        </p:nvSpPr>
        <p:spPr>
          <a:xfrm>
            <a:off x="3590175" y="1244725"/>
            <a:ext cx="531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B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8"/>
          <p:cNvSpPr txBox="1"/>
          <p:nvPr/>
        </p:nvSpPr>
        <p:spPr>
          <a:xfrm>
            <a:off x="689200" y="1152150"/>
            <a:ext cx="592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Hair,Fur</a:t>
            </a:r>
            <a:endParaRPr/>
          </a:p>
        </p:txBody>
      </p:sp>
      <p:sp>
        <p:nvSpPr>
          <p:cNvPr id="197" name="Google Shape;197;p38"/>
          <p:cNvSpPr txBox="1"/>
          <p:nvPr/>
        </p:nvSpPr>
        <p:spPr>
          <a:xfrm>
            <a:off x="689200" y="1664600"/>
            <a:ext cx="592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Bugs,Fruits,Plants</a:t>
            </a:r>
            <a:endParaRPr/>
          </a:p>
        </p:txBody>
      </p:sp>
      <p:sp>
        <p:nvSpPr>
          <p:cNvPr id="198" name="Google Shape;198;p38"/>
          <p:cNvSpPr txBox="1"/>
          <p:nvPr/>
        </p:nvSpPr>
        <p:spPr>
          <a:xfrm>
            <a:off x="539475" y="2133975"/>
            <a:ext cx="592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Hunting,Scavenging,and stealing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8"/>
          <p:cNvSpPr txBox="1"/>
          <p:nvPr/>
        </p:nvSpPr>
        <p:spPr>
          <a:xfrm>
            <a:off x="589000" y="2749575"/>
            <a:ext cx="592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Walk,Swings</a:t>
            </a:r>
            <a:endParaRPr/>
          </a:p>
        </p:txBody>
      </p:sp>
      <p:sp>
        <p:nvSpPr>
          <p:cNvPr id="200" name="Google Shape;200;p38"/>
          <p:cNvSpPr txBox="1"/>
          <p:nvPr/>
        </p:nvSpPr>
        <p:spPr>
          <a:xfrm>
            <a:off x="689200" y="3331200"/>
            <a:ext cx="592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Eyes next to the nose</a:t>
            </a:r>
            <a:endParaRPr/>
          </a:p>
        </p:txBody>
      </p:sp>
      <p:sp>
        <p:nvSpPr>
          <p:cNvPr id="201" name="Google Shape;201;p38"/>
          <p:cNvSpPr txBox="1"/>
          <p:nvPr/>
        </p:nvSpPr>
        <p:spPr>
          <a:xfrm>
            <a:off x="589000" y="3834550"/>
            <a:ext cx="592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in trees,using its claws for defense </a:t>
            </a:r>
            <a:endParaRPr/>
          </a:p>
        </p:txBody>
      </p:sp>
      <p:sp>
        <p:nvSpPr>
          <p:cNvPr id="202" name="Google Shape;202;p38"/>
          <p:cNvSpPr txBox="1"/>
          <p:nvPr/>
        </p:nvSpPr>
        <p:spPr>
          <a:xfrm>
            <a:off x="640425" y="4337900"/>
            <a:ext cx="592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Its shelter is in the trees and they live in packs so multiple can leave and then the rest can stay and watch the young.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