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Bangers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font" Target="fonts/Bangers-regular.fnt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e0c72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e0c72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3f5fc941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3f5fc941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3f5fc941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3f5fc941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2e857ba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22e857ba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3f5fc941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f3f5fc941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3f5fc941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f3f5fc941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3f5fc941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3f5fc941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82fa2848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282fa2848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23fbb0423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23fbb0423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b66376a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b66376a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b66376aa8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b66376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b66376a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b66376a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b66376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b66376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66376aa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66376aa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b66376aa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b66376aa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f5fc941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3f5fc941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3f5fc941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3f5fc941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CEPTS">
  <p:cSld name="CUSTOM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972290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79D8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5991393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3481842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3B1EB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635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3775121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628270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subTitle"/>
          </p:nvPr>
        </p:nvSpPr>
        <p:spPr>
          <a:xfrm>
            <a:off x="62826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377374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5" type="title"/>
          </p:nvPr>
        </p:nvSpPr>
        <p:spPr>
          <a:xfrm>
            <a:off x="1263612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6"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2500"/>
              <a:buNone/>
              <a:defRPr i="0" sz="2500">
                <a:solidFill>
                  <a:srgbClr val="DB38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-1116" y="-14007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4800">
                <a:solidFill>
                  <a:srgbClr val="000000"/>
                </a:solidFill>
              </a:defRPr>
            </a:lvl1pPr>
            <a:lvl2pPr lvl="1" rtl="0">
              <a:buNone/>
              <a:defRPr sz="4800">
                <a:solidFill>
                  <a:srgbClr val="000000"/>
                </a:solidFill>
              </a:defRPr>
            </a:lvl2pPr>
            <a:lvl3pPr lvl="2" rtl="0">
              <a:buNone/>
              <a:defRPr sz="4800">
                <a:solidFill>
                  <a:srgbClr val="000000"/>
                </a:solidFill>
              </a:defRPr>
            </a:lvl3pPr>
            <a:lvl4pPr lvl="3" rtl="0">
              <a:buNone/>
              <a:defRPr sz="4800">
                <a:solidFill>
                  <a:srgbClr val="000000"/>
                </a:solidFill>
              </a:defRPr>
            </a:lvl4pPr>
            <a:lvl5pPr lvl="4" rtl="0">
              <a:buNone/>
              <a:defRPr sz="4800">
                <a:solidFill>
                  <a:srgbClr val="000000"/>
                </a:solidFill>
              </a:defRPr>
            </a:lvl5pPr>
            <a:lvl6pPr lvl="5" rtl="0">
              <a:buNone/>
              <a:defRPr sz="4800">
                <a:solidFill>
                  <a:srgbClr val="000000"/>
                </a:solidFill>
              </a:defRPr>
            </a:lvl6pPr>
            <a:lvl7pPr lvl="6" rtl="0">
              <a:buNone/>
              <a:defRPr sz="4800">
                <a:solidFill>
                  <a:srgbClr val="000000"/>
                </a:solidFill>
              </a:defRPr>
            </a:lvl7pPr>
            <a:lvl8pPr lvl="7" rtl="0">
              <a:buNone/>
              <a:defRPr sz="4800">
                <a:solidFill>
                  <a:srgbClr val="000000"/>
                </a:solidFill>
              </a:defRPr>
            </a:lvl8pPr>
            <a:lvl9pPr lvl="8" rtl="0">
              <a:buNone/>
              <a:defRPr sz="48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5" name="Google Shape;105;p21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A95B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docs.google.com/forms/u/2/d/1a1gN3fCTf7ezZxmhRe3AKQ-6ON_5Vv9T712Av7haP9w/copy" TargetMode="External"/><Relationship Id="rId5" Type="http://schemas.openxmlformats.org/officeDocument/2006/relationships/hyperlink" Target="https://docs.google.com/document/u/1/d/11xb1qck2rUUJXLjtM4wRgHhTv2_y9cboI1WFnDi1J0I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20.gif"/><Relationship Id="rId5" Type="http://schemas.openxmlformats.org/officeDocument/2006/relationships/image" Target="../media/image22.jpg"/><Relationship Id="rId6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2660705" y="4845550"/>
            <a:ext cx="3822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© 2022 Williams Hands On Science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258650" y="776350"/>
            <a:ext cx="1571700" cy="1339200"/>
          </a:xfrm>
          <a:prstGeom prst="rect">
            <a:avLst/>
          </a:prstGeom>
          <a:solidFill>
            <a:srgbClr val="F9CB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4"/>
              </a:rPr>
              <a:t>project check in form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345275" y="843550"/>
            <a:ext cx="1571700" cy="10467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5"/>
              </a:rPr>
              <a:t>Grading Rubric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/>
        </p:nvSpPr>
        <p:spPr>
          <a:xfrm>
            <a:off x="638950" y="2763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White fur </a:t>
            </a:r>
            <a:endParaRPr/>
          </a:p>
        </p:txBody>
      </p:sp>
      <p:sp>
        <p:nvSpPr>
          <p:cNvPr id="206" name="Google Shape;206;p39"/>
          <p:cNvSpPr txBox="1"/>
          <p:nvPr/>
        </p:nvSpPr>
        <p:spPr>
          <a:xfrm>
            <a:off x="3363075" y="2763425"/>
            <a:ext cx="828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Blending in with the snowy surrounding </a:t>
            </a:r>
            <a:endParaRPr/>
          </a:p>
        </p:txBody>
      </p:sp>
      <p:sp>
        <p:nvSpPr>
          <p:cNvPr id="207" name="Google Shape;207;p39"/>
          <p:cNvSpPr txBox="1"/>
          <p:nvPr/>
        </p:nvSpPr>
        <p:spPr>
          <a:xfrm>
            <a:off x="638950" y="32279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Webbed feet </a:t>
            </a:r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3363075" y="32279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For swimming in the water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9" name="Google Shape;209;p39"/>
          <p:cNvSpPr txBox="1"/>
          <p:nvPr/>
        </p:nvSpPr>
        <p:spPr>
          <a:xfrm>
            <a:off x="638950" y="38043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Round teeth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0" name="Google Shape;210;p39"/>
          <p:cNvSpPr txBox="1"/>
          <p:nvPr/>
        </p:nvSpPr>
        <p:spPr>
          <a:xfrm>
            <a:off x="3363075" y="38043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For eating plants and shrubs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074" y="1816950"/>
            <a:ext cx="1643299" cy="205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6625" y="1816950"/>
            <a:ext cx="2117251" cy="151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3875" y="1816951"/>
            <a:ext cx="2059876" cy="137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SKETCH OF SPECIES MODEL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23" name="Google Shape;22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750" y="2949525"/>
            <a:ext cx="1119550" cy="14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3918" y="2704473"/>
            <a:ext cx="1119550" cy="168575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2"/>
          <p:cNvSpPr txBox="1"/>
          <p:nvPr/>
        </p:nvSpPr>
        <p:spPr>
          <a:xfrm>
            <a:off x="3995650" y="2310225"/>
            <a:ext cx="133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Otter </a:t>
            </a:r>
            <a:endParaRPr/>
          </a:p>
        </p:txBody>
      </p:sp>
      <p:sp>
        <p:nvSpPr>
          <p:cNvPr id="231" name="Google Shape;231;p42"/>
          <p:cNvSpPr txBox="1"/>
          <p:nvPr/>
        </p:nvSpPr>
        <p:spPr>
          <a:xfrm>
            <a:off x="1816200" y="2339275"/>
            <a:ext cx="122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Duck </a:t>
            </a:r>
            <a:endParaRPr/>
          </a:p>
        </p:txBody>
      </p:sp>
      <p:pic>
        <p:nvPicPr>
          <p:cNvPr id="232" name="Google Shape;232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6675" y="3407675"/>
            <a:ext cx="1697700" cy="113235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2"/>
          <p:cNvSpPr txBox="1"/>
          <p:nvPr/>
        </p:nvSpPr>
        <p:spPr>
          <a:xfrm>
            <a:off x="6131500" y="2310225"/>
            <a:ext cx="82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Mole rat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/>
        </p:nvSpPr>
        <p:spPr>
          <a:xfrm>
            <a:off x="3233725" y="898975"/>
            <a:ext cx="1808700" cy="3693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evolutionary descent</a:t>
            </a:r>
            <a:endParaRPr/>
          </a:p>
        </p:txBody>
      </p:sp>
      <p:sp>
        <p:nvSpPr>
          <p:cNvPr id="243" name="Google Shape;243;p44"/>
          <p:cNvSpPr txBox="1"/>
          <p:nvPr/>
        </p:nvSpPr>
        <p:spPr>
          <a:xfrm>
            <a:off x="3609775" y="1410525"/>
            <a:ext cx="2275500" cy="3693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embryological development</a:t>
            </a:r>
            <a:endParaRPr/>
          </a:p>
        </p:txBody>
      </p:sp>
      <p:sp>
        <p:nvSpPr>
          <p:cNvPr id="244" name="Google Shape;244;p44"/>
          <p:cNvSpPr txBox="1"/>
          <p:nvPr/>
        </p:nvSpPr>
        <p:spPr>
          <a:xfrm>
            <a:off x="2418350" y="2202450"/>
            <a:ext cx="1476300" cy="369300"/>
          </a:xfrm>
          <a:prstGeom prst="rect">
            <a:avLst/>
          </a:prstGeom>
          <a:solidFill>
            <a:srgbClr val="D0E0E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Natural selection </a:t>
            </a:r>
            <a:endParaRPr/>
          </a:p>
        </p:txBody>
      </p:sp>
      <p:sp>
        <p:nvSpPr>
          <p:cNvPr id="245" name="Google Shape;245;p44"/>
          <p:cNvSpPr txBox="1"/>
          <p:nvPr/>
        </p:nvSpPr>
        <p:spPr>
          <a:xfrm>
            <a:off x="2345675" y="3872788"/>
            <a:ext cx="723900" cy="3693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Traits </a:t>
            </a:r>
            <a:endParaRPr/>
          </a:p>
        </p:txBody>
      </p:sp>
      <p:sp>
        <p:nvSpPr>
          <p:cNvPr id="246" name="Google Shape;246;p44"/>
          <p:cNvSpPr txBox="1"/>
          <p:nvPr/>
        </p:nvSpPr>
        <p:spPr>
          <a:xfrm>
            <a:off x="1764500" y="4459150"/>
            <a:ext cx="723900" cy="3693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Less</a:t>
            </a:r>
            <a:endParaRPr/>
          </a:p>
        </p:txBody>
      </p:sp>
      <p:sp>
        <p:nvSpPr>
          <p:cNvPr id="247" name="Google Shape;247;p44"/>
          <p:cNvSpPr txBox="1"/>
          <p:nvPr/>
        </p:nvSpPr>
        <p:spPr>
          <a:xfrm>
            <a:off x="936300" y="3419800"/>
            <a:ext cx="1255200" cy="3693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environmental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/>
          <p:nvPr/>
        </p:nvSpPr>
        <p:spPr>
          <a:xfrm>
            <a:off x="885825" y="1809750"/>
            <a:ext cx="7343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</a:t>
            </a:r>
            <a:r>
              <a:rPr lang="en"/>
              <a:t>Alien has used </a:t>
            </a:r>
            <a:r>
              <a:rPr b="1" lang="en"/>
              <a:t>adaptation</a:t>
            </a:r>
            <a:r>
              <a:rPr lang="en"/>
              <a:t> to </a:t>
            </a:r>
            <a:r>
              <a:rPr lang="en"/>
              <a:t> </a:t>
            </a:r>
            <a:r>
              <a:rPr lang="en"/>
              <a:t>slowly</a:t>
            </a:r>
            <a:r>
              <a:rPr lang="en"/>
              <a:t> but surely blend into its </a:t>
            </a:r>
            <a:r>
              <a:rPr b="1" lang="en"/>
              <a:t>environment</a:t>
            </a:r>
            <a:r>
              <a:rPr lang="en"/>
              <a:t> by using it’s white fur. Originally my Alien had brown fur but overtime and due to </a:t>
            </a:r>
            <a:r>
              <a:rPr b="1" lang="en"/>
              <a:t>natural</a:t>
            </a:r>
            <a:r>
              <a:rPr b="1" lang="en"/>
              <a:t> selection </a:t>
            </a:r>
            <a:r>
              <a:rPr lang="en"/>
              <a:t>my alien has become fully white </a:t>
            </a:r>
            <a:r>
              <a:rPr lang="en"/>
              <a:t>just</a:t>
            </a:r>
            <a:r>
              <a:rPr lang="en"/>
              <a:t> like the snowy white landscape around it. Also my alien has long square front teeth for Digging and for eating the local </a:t>
            </a:r>
            <a:r>
              <a:rPr lang="en"/>
              <a:t>shrubbery.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3457"/>
            <a:ext cx="9144003" cy="411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/>
        </p:nvSpPr>
        <p:spPr>
          <a:xfrm>
            <a:off x="3546125" y="1245925"/>
            <a:ext cx="17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D </a:t>
            </a:r>
            <a:endParaRPr/>
          </a:p>
        </p:txBody>
      </p:sp>
      <p:pic>
        <p:nvPicPr>
          <p:cNvPr id="189" name="Google Shape;18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875" y="2245425"/>
            <a:ext cx="8377500" cy="27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/>
        </p:nvSpPr>
        <p:spPr>
          <a:xfrm>
            <a:off x="622975" y="10862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Slick water repellent fur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5" name="Google Shape;195;p38"/>
          <p:cNvSpPr txBox="1"/>
          <p:nvPr/>
        </p:nvSpPr>
        <p:spPr>
          <a:xfrm>
            <a:off x="622975" y="16858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Shrubs </a:t>
            </a:r>
            <a:endParaRPr/>
          </a:p>
        </p:txBody>
      </p:sp>
      <p:sp>
        <p:nvSpPr>
          <p:cNvPr id="196" name="Google Shape;196;p38"/>
          <p:cNvSpPr txBox="1"/>
          <p:nvPr/>
        </p:nvSpPr>
        <p:spPr>
          <a:xfrm>
            <a:off x="622975" y="2171550"/>
            <a:ext cx="796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It will find shrubs and drink water from the habitat of the predatory fish </a:t>
            </a:r>
            <a:endParaRPr/>
          </a:p>
        </p:txBody>
      </p:sp>
      <p:sp>
        <p:nvSpPr>
          <p:cNvPr id="197" name="Google Shape;197;p38"/>
          <p:cNvSpPr txBox="1"/>
          <p:nvPr/>
        </p:nvSpPr>
        <p:spPr>
          <a:xfrm>
            <a:off x="622975" y="27733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Walk &amp; Swim </a:t>
            </a:r>
            <a:endParaRPr/>
          </a:p>
        </p:txBody>
      </p:sp>
      <p:sp>
        <p:nvSpPr>
          <p:cNvPr id="198" name="Google Shape;198;p38"/>
          <p:cNvSpPr txBox="1"/>
          <p:nvPr/>
        </p:nvSpPr>
        <p:spPr>
          <a:xfrm>
            <a:off x="622975" y="32569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Sides of the heads </a:t>
            </a:r>
            <a:endParaRPr/>
          </a:p>
        </p:txBody>
      </p:sp>
      <p:sp>
        <p:nvSpPr>
          <p:cNvPr id="199" name="Google Shape;199;p38"/>
          <p:cNvSpPr txBox="1"/>
          <p:nvPr/>
        </p:nvSpPr>
        <p:spPr>
          <a:xfrm>
            <a:off x="622975" y="3860825"/>
            <a:ext cx="771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By camouflaging to the snowy environment and swimming away from the fish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0" name="Google Shape;200;p38"/>
          <p:cNvSpPr txBox="1"/>
          <p:nvPr/>
        </p:nvSpPr>
        <p:spPr>
          <a:xfrm>
            <a:off x="622975" y="4342250"/>
            <a:ext cx="953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Make burrows in the ground near the water and shrub area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