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4"/>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Bangers"/>
      <p:regular r:id="rId23"/>
    </p:embeddedFont>
    <p:embeddedFont>
      <p:font typeface="Arial Black"/>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24" Type="http://schemas.openxmlformats.org/officeDocument/2006/relationships/font" Target="fonts/ArialBlack-regular.fntdata"/><Relationship Id="rId12" Type="http://schemas.openxmlformats.org/officeDocument/2006/relationships/slide" Target="slides/slide6.xml"/><Relationship Id="rId23" Type="http://schemas.openxmlformats.org/officeDocument/2006/relationships/font" Target="fonts/Banger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26e0c72a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26e0c72a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f3f5fc9418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f3f5fc9418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f3f5fc9418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f3f5fc9418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22e857ba7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22e857ba7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f3f5fc9418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f3f5fc9418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f3f5fc9418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f3f5fc9418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f3f5fc9418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f3f5fc9418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282fa2848f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282fa2848f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1b66376aa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1b66376aa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1b66376aa8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1b66376aa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1b66376aa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1b66376aa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1b66376aa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1b66376aa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1b66376aa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1b66376aa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1b66376aa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1b66376aa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f3f5fc9418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f3f5fc9418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f3f5fc9418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f3f5fc9418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CEPTS">
  <p:cSld name="CUSTOM_2">
    <p:spTree>
      <p:nvGrpSpPr>
        <p:cNvPr id="50" name="Shape 50"/>
        <p:cNvGrpSpPr/>
        <p:nvPr/>
      </p:nvGrpSpPr>
      <p:grpSpPr>
        <a:xfrm>
          <a:off x="0" y="0"/>
          <a:ext cx="0" cy="0"/>
          <a:chOff x="0" y="0"/>
          <a:chExt cx="0" cy="0"/>
        </a:xfrm>
      </p:grpSpPr>
      <p:pic>
        <p:nvPicPr>
          <p:cNvPr id="51" name="Google Shape;51;p13"/>
          <p:cNvPicPr preferRelativeResize="0"/>
          <p:nvPr/>
        </p:nvPicPr>
        <p:blipFill>
          <a:blip r:embed="rId2">
            <a:alphaModFix/>
          </a:blip>
          <a:stretch>
            <a:fillRect/>
          </a:stretch>
        </p:blipFill>
        <p:spPr>
          <a:xfrm>
            <a:off x="0" y="0"/>
            <a:ext cx="9144001" cy="5140990"/>
          </a:xfrm>
          <a:prstGeom prst="rect">
            <a:avLst/>
          </a:prstGeom>
          <a:noFill/>
          <a:ln>
            <a:noFill/>
          </a:ln>
        </p:spPr>
      </p:pic>
      <p:sp>
        <p:nvSpPr>
          <p:cNvPr id="52" name="Google Shape;52;p13"/>
          <p:cNvSpPr/>
          <p:nvPr/>
        </p:nvSpPr>
        <p:spPr>
          <a:xfrm>
            <a:off x="972290"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79D8B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3" name="Google Shape;53;p13"/>
          <p:cNvSpPr/>
          <p:nvPr/>
        </p:nvSpPr>
        <p:spPr>
          <a:xfrm>
            <a:off x="5991393"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FF57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4" name="Google Shape;54;p13"/>
          <p:cNvSpPr/>
          <p:nvPr/>
        </p:nvSpPr>
        <p:spPr>
          <a:xfrm>
            <a:off x="3481842"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3B1EB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5" name="Google Shape;55;p13"/>
          <p:cNvSpPr txBox="1"/>
          <p:nvPr>
            <p:ph idx="1" type="subTitle"/>
          </p:nvPr>
        </p:nvSpPr>
        <p:spPr>
          <a:xfrm>
            <a:off x="1263538"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6" name="Google Shape;56;p13"/>
          <p:cNvSpPr txBox="1"/>
          <p:nvPr>
            <p:ph idx="2" type="subTitle"/>
          </p:nvPr>
        </p:nvSpPr>
        <p:spPr>
          <a:xfrm>
            <a:off x="3775121"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7" name="Google Shape;57;p13"/>
          <p:cNvSpPr txBox="1"/>
          <p:nvPr>
            <p:ph type="title"/>
          </p:nvPr>
        </p:nvSpPr>
        <p:spPr>
          <a:xfrm>
            <a:off x="6282700"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58" name="Google Shape;58;p13"/>
          <p:cNvSpPr txBox="1"/>
          <p:nvPr>
            <p:ph idx="3" type="subTitle"/>
          </p:nvPr>
        </p:nvSpPr>
        <p:spPr>
          <a:xfrm>
            <a:off x="6282638"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9" name="Google Shape;59;p13"/>
          <p:cNvSpPr txBox="1"/>
          <p:nvPr>
            <p:ph idx="4" type="title"/>
          </p:nvPr>
        </p:nvSpPr>
        <p:spPr>
          <a:xfrm>
            <a:off x="3773740"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60" name="Google Shape;60;p13"/>
          <p:cNvSpPr txBox="1"/>
          <p:nvPr>
            <p:ph idx="5" type="title"/>
          </p:nvPr>
        </p:nvSpPr>
        <p:spPr>
          <a:xfrm>
            <a:off x="1263612"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61" name="Google Shape;61;p13"/>
          <p:cNvSpPr txBox="1"/>
          <p:nvPr>
            <p:ph idx="6" type="title"/>
          </p:nvPr>
        </p:nvSpPr>
        <p:spPr>
          <a:xfrm>
            <a:off x="408637" y="391777"/>
            <a:ext cx="8545800" cy="401700"/>
          </a:xfrm>
          <a:prstGeom prst="rect">
            <a:avLst/>
          </a:prstGeom>
          <a:noFill/>
          <a:ln>
            <a:noFill/>
          </a:ln>
        </p:spPr>
        <p:txBody>
          <a:bodyPr anchorCtr="0" anchor="t" bIns="0" lIns="0" spcFirstLastPara="1" rIns="0" wrap="square" tIns="0">
            <a:noAutofit/>
          </a:bodyPr>
          <a:lstStyle>
            <a:lvl1pPr lvl="0" rtl="0">
              <a:spcBef>
                <a:spcPts val="0"/>
              </a:spcBef>
              <a:spcAft>
                <a:spcPts val="0"/>
              </a:spcAft>
              <a:buClr>
                <a:srgbClr val="DB3862"/>
              </a:buClr>
              <a:buSzPts val="2500"/>
              <a:buNone/>
              <a:defRPr i="0" sz="2500">
                <a:solidFill>
                  <a:srgbClr val="DB3862"/>
                </a:solidFill>
              </a:defRPr>
            </a:lvl1pPr>
            <a:lvl2pPr lvl="1" rtl="0">
              <a:spcBef>
                <a:spcPts val="0"/>
              </a:spcBef>
              <a:spcAft>
                <a:spcPts val="0"/>
              </a:spcAft>
              <a:buClr>
                <a:srgbClr val="DB3862"/>
              </a:buClr>
              <a:buSzPts val="3300"/>
              <a:buNone/>
              <a:defRPr sz="3300">
                <a:solidFill>
                  <a:srgbClr val="DB3862"/>
                </a:solidFill>
              </a:defRPr>
            </a:lvl2pPr>
            <a:lvl3pPr lvl="2" rtl="0">
              <a:spcBef>
                <a:spcPts val="0"/>
              </a:spcBef>
              <a:spcAft>
                <a:spcPts val="0"/>
              </a:spcAft>
              <a:buClr>
                <a:srgbClr val="DB3862"/>
              </a:buClr>
              <a:buSzPts val="3300"/>
              <a:buNone/>
              <a:defRPr sz="3300">
                <a:solidFill>
                  <a:srgbClr val="DB3862"/>
                </a:solidFill>
              </a:defRPr>
            </a:lvl3pPr>
            <a:lvl4pPr lvl="3" rtl="0">
              <a:spcBef>
                <a:spcPts val="0"/>
              </a:spcBef>
              <a:spcAft>
                <a:spcPts val="0"/>
              </a:spcAft>
              <a:buClr>
                <a:srgbClr val="DB3862"/>
              </a:buClr>
              <a:buSzPts val="3300"/>
              <a:buNone/>
              <a:defRPr sz="3300">
                <a:solidFill>
                  <a:srgbClr val="DB3862"/>
                </a:solidFill>
              </a:defRPr>
            </a:lvl4pPr>
            <a:lvl5pPr lvl="4" rtl="0">
              <a:spcBef>
                <a:spcPts val="0"/>
              </a:spcBef>
              <a:spcAft>
                <a:spcPts val="0"/>
              </a:spcAft>
              <a:buClr>
                <a:srgbClr val="DB3862"/>
              </a:buClr>
              <a:buSzPts val="3300"/>
              <a:buNone/>
              <a:defRPr sz="3300">
                <a:solidFill>
                  <a:srgbClr val="DB3862"/>
                </a:solidFill>
              </a:defRPr>
            </a:lvl5pPr>
            <a:lvl6pPr lvl="5" rtl="0">
              <a:spcBef>
                <a:spcPts val="0"/>
              </a:spcBef>
              <a:spcAft>
                <a:spcPts val="0"/>
              </a:spcAft>
              <a:buClr>
                <a:srgbClr val="DB3862"/>
              </a:buClr>
              <a:buSzPts val="3300"/>
              <a:buNone/>
              <a:defRPr sz="3300">
                <a:solidFill>
                  <a:srgbClr val="DB3862"/>
                </a:solidFill>
              </a:defRPr>
            </a:lvl6pPr>
            <a:lvl7pPr lvl="6" rtl="0">
              <a:spcBef>
                <a:spcPts val="0"/>
              </a:spcBef>
              <a:spcAft>
                <a:spcPts val="0"/>
              </a:spcAft>
              <a:buClr>
                <a:srgbClr val="DB3862"/>
              </a:buClr>
              <a:buSzPts val="3300"/>
              <a:buNone/>
              <a:defRPr sz="3300">
                <a:solidFill>
                  <a:srgbClr val="DB3862"/>
                </a:solidFill>
              </a:defRPr>
            </a:lvl7pPr>
            <a:lvl8pPr lvl="7" rtl="0">
              <a:spcBef>
                <a:spcPts val="0"/>
              </a:spcBef>
              <a:spcAft>
                <a:spcPts val="0"/>
              </a:spcAft>
              <a:buClr>
                <a:srgbClr val="DB3862"/>
              </a:buClr>
              <a:buSzPts val="3300"/>
              <a:buNone/>
              <a:defRPr sz="3300">
                <a:solidFill>
                  <a:srgbClr val="DB3862"/>
                </a:solidFill>
              </a:defRPr>
            </a:lvl8pPr>
            <a:lvl9pPr lvl="8" rtl="0">
              <a:spcBef>
                <a:spcPts val="0"/>
              </a:spcBef>
              <a:spcAft>
                <a:spcPts val="0"/>
              </a:spcAft>
              <a:buClr>
                <a:srgbClr val="DB3862"/>
              </a:buClr>
              <a:buSzPts val="3300"/>
              <a:buNone/>
              <a:defRPr sz="3300">
                <a:solidFill>
                  <a:srgbClr val="DB386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62" name="Shape 62"/>
        <p:cNvGrpSpPr/>
        <p:nvPr/>
      </p:nvGrpSpPr>
      <p:grpSpPr>
        <a:xfrm>
          <a:off x="0" y="0"/>
          <a:ext cx="0" cy="0"/>
          <a:chOff x="0" y="0"/>
          <a:chExt cx="0" cy="0"/>
        </a:xfrm>
      </p:grpSpPr>
      <p:sp>
        <p:nvSpPr>
          <p:cNvPr id="63" name="Google Shape;63;p14"/>
          <p:cNvSpPr txBox="1"/>
          <p:nvPr>
            <p:ph type="ctrTitle"/>
          </p:nvPr>
        </p:nvSpPr>
        <p:spPr>
          <a:xfrm>
            <a:off x="1815525" y="1991825"/>
            <a:ext cx="5585400" cy="1159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b="0" sz="6000"/>
            </a:lvl1pPr>
            <a:lvl2pPr lvl="1" rtl="0">
              <a:spcBef>
                <a:spcPts val="0"/>
              </a:spcBef>
              <a:spcAft>
                <a:spcPts val="0"/>
              </a:spcAft>
              <a:buSzPts val="6000"/>
              <a:buNone/>
              <a:defRPr b="0" sz="6000"/>
            </a:lvl2pPr>
            <a:lvl3pPr lvl="2" rtl="0">
              <a:spcBef>
                <a:spcPts val="0"/>
              </a:spcBef>
              <a:spcAft>
                <a:spcPts val="0"/>
              </a:spcAft>
              <a:buSzPts val="6000"/>
              <a:buNone/>
              <a:defRPr b="0" sz="6000"/>
            </a:lvl3pPr>
            <a:lvl4pPr lvl="3" rtl="0">
              <a:spcBef>
                <a:spcPts val="0"/>
              </a:spcBef>
              <a:spcAft>
                <a:spcPts val="0"/>
              </a:spcAft>
              <a:buSzPts val="6000"/>
              <a:buNone/>
              <a:defRPr b="0" sz="6000"/>
            </a:lvl4pPr>
            <a:lvl5pPr lvl="4" rtl="0">
              <a:spcBef>
                <a:spcPts val="0"/>
              </a:spcBef>
              <a:spcAft>
                <a:spcPts val="0"/>
              </a:spcAft>
              <a:buSzPts val="6000"/>
              <a:buNone/>
              <a:defRPr b="0" sz="6000"/>
            </a:lvl5pPr>
            <a:lvl6pPr lvl="5" rtl="0">
              <a:spcBef>
                <a:spcPts val="0"/>
              </a:spcBef>
              <a:spcAft>
                <a:spcPts val="0"/>
              </a:spcAft>
              <a:buSzPts val="6000"/>
              <a:buNone/>
              <a:defRPr b="0" sz="6000"/>
            </a:lvl6pPr>
            <a:lvl7pPr lvl="6" rtl="0">
              <a:spcBef>
                <a:spcPts val="0"/>
              </a:spcBef>
              <a:spcAft>
                <a:spcPts val="0"/>
              </a:spcAft>
              <a:buSzPts val="6000"/>
              <a:buNone/>
              <a:defRPr b="0" sz="6000"/>
            </a:lvl7pPr>
            <a:lvl8pPr lvl="7" rtl="0">
              <a:spcBef>
                <a:spcPts val="0"/>
              </a:spcBef>
              <a:spcAft>
                <a:spcPts val="0"/>
              </a:spcAft>
              <a:buSzPts val="6000"/>
              <a:buNone/>
              <a:defRPr b="0" sz="6000"/>
            </a:lvl8pPr>
            <a:lvl9pPr lvl="8" rtl="0">
              <a:spcBef>
                <a:spcPts val="0"/>
              </a:spcBef>
              <a:spcAft>
                <a:spcPts val="0"/>
              </a:spcAft>
              <a:buSzPts val="6000"/>
              <a:buNone/>
              <a:defRPr b="0" sz="6000"/>
            </a:lvl9pPr>
          </a:lstStyle>
          <a:p/>
        </p:txBody>
      </p:sp>
      <p:sp>
        <p:nvSpPr>
          <p:cNvPr id="64" name="Google Shape;64;p14"/>
          <p:cNvSpPr txBox="1"/>
          <p:nvPr>
            <p:ph idx="12" type="sldNum"/>
          </p:nvPr>
        </p:nvSpPr>
        <p:spPr>
          <a:xfrm>
            <a:off x="-1116" y="-140074"/>
            <a:ext cx="548700" cy="393600"/>
          </a:xfrm>
          <a:prstGeom prst="rect">
            <a:avLst/>
          </a:prstGeom>
        </p:spPr>
        <p:txBody>
          <a:bodyPr anchorCtr="0" anchor="t" bIns="91425" lIns="91425" spcFirstLastPara="1" rIns="91425" wrap="square" tIns="91425">
            <a:noAutofit/>
          </a:bodyPr>
          <a:lstStyle>
            <a:lvl1pPr lvl="0" rtl="0">
              <a:buNone/>
              <a:defRPr sz="4800">
                <a:solidFill>
                  <a:srgbClr val="000000"/>
                </a:solidFill>
              </a:defRPr>
            </a:lvl1pPr>
            <a:lvl2pPr lvl="1" rtl="0">
              <a:buNone/>
              <a:defRPr sz="4800">
                <a:solidFill>
                  <a:srgbClr val="000000"/>
                </a:solidFill>
              </a:defRPr>
            </a:lvl2pPr>
            <a:lvl3pPr lvl="2" rtl="0">
              <a:buNone/>
              <a:defRPr sz="4800">
                <a:solidFill>
                  <a:srgbClr val="000000"/>
                </a:solidFill>
              </a:defRPr>
            </a:lvl3pPr>
            <a:lvl4pPr lvl="3" rtl="0">
              <a:buNone/>
              <a:defRPr sz="4800">
                <a:solidFill>
                  <a:srgbClr val="000000"/>
                </a:solidFill>
              </a:defRPr>
            </a:lvl4pPr>
            <a:lvl5pPr lvl="4" rtl="0">
              <a:buNone/>
              <a:defRPr sz="4800">
                <a:solidFill>
                  <a:srgbClr val="000000"/>
                </a:solidFill>
              </a:defRPr>
            </a:lvl5pPr>
            <a:lvl6pPr lvl="5" rtl="0">
              <a:buNone/>
              <a:defRPr sz="4800">
                <a:solidFill>
                  <a:srgbClr val="000000"/>
                </a:solidFill>
              </a:defRPr>
            </a:lvl6pPr>
            <a:lvl7pPr lvl="6" rtl="0">
              <a:buNone/>
              <a:defRPr sz="4800">
                <a:solidFill>
                  <a:srgbClr val="000000"/>
                </a:solidFill>
              </a:defRPr>
            </a:lvl7pPr>
            <a:lvl8pPr lvl="7" rtl="0">
              <a:buNone/>
              <a:defRPr sz="4800">
                <a:solidFill>
                  <a:srgbClr val="000000"/>
                </a:solidFill>
              </a:defRPr>
            </a:lvl8pPr>
            <a:lvl9pPr lvl="8" rtl="0">
              <a:buNone/>
              <a:defRPr sz="4800">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4" name="Google Shape;74;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 name="Google Shape;75;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6" name="Google Shape;76;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7" name="Shape 77"/>
        <p:cNvGrpSpPr/>
        <p:nvPr/>
      </p:nvGrpSpPr>
      <p:grpSpPr>
        <a:xfrm>
          <a:off x="0" y="0"/>
          <a:ext cx="0" cy="0"/>
          <a:chOff x="0" y="0"/>
          <a:chExt cx="0" cy="0"/>
        </a:xfrm>
      </p:grpSpPr>
      <p:sp>
        <p:nvSpPr>
          <p:cNvPr id="78" name="Google Shape;78;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9" name="Google Shape;79;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 name="Google Shape;80;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2" name="Google Shape;82;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5" name="Google Shape;85;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6" name="Google Shape;86;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19"/>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19"/>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90" name="Google Shape;90;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1" name="Google Shape;91;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2" name="Google Shape;92;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3" name="Shape 93"/>
        <p:cNvGrpSpPr/>
        <p:nvPr/>
      </p:nvGrpSpPr>
      <p:grpSpPr>
        <a:xfrm>
          <a:off x="0" y="0"/>
          <a:ext cx="0" cy="0"/>
          <a:chOff x="0" y="0"/>
          <a:chExt cx="0" cy="0"/>
        </a:xfrm>
      </p:grpSpPr>
      <p:sp>
        <p:nvSpPr>
          <p:cNvPr id="94" name="Google Shape;94;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20"/>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 name="Google Shape;96;p20"/>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8" name="Google Shape;98;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9" name="Google Shape;99;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0" name="Shape 100"/>
        <p:cNvGrpSpPr/>
        <p:nvPr/>
      </p:nvGrpSpPr>
      <p:grpSpPr>
        <a:xfrm>
          <a:off x="0" y="0"/>
          <a:ext cx="0" cy="0"/>
          <a:chOff x="0" y="0"/>
          <a:chExt cx="0" cy="0"/>
        </a:xfrm>
      </p:grpSpPr>
      <p:sp>
        <p:nvSpPr>
          <p:cNvPr id="101" name="Google Shape;101;p21"/>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21"/>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3" name="Google Shape;103;p21"/>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4" name="Google Shape;104;p21"/>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5" name="Google Shape;105;p21"/>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 name="Google Shape;106;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7" name="Google Shape;107;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8" name="Google Shape;108;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9" name="Shape 109"/>
        <p:cNvGrpSpPr/>
        <p:nvPr/>
      </p:nvGrpSpPr>
      <p:grpSpPr>
        <a:xfrm>
          <a:off x="0" y="0"/>
          <a:ext cx="0" cy="0"/>
          <a:chOff x="0" y="0"/>
          <a:chExt cx="0" cy="0"/>
        </a:xfrm>
      </p:grpSpPr>
      <p:sp>
        <p:nvSpPr>
          <p:cNvPr id="110" name="Google Shape;110;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1" name="Google Shape;111;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2" name="Google Shape;112;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3" name="Google Shape;113;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4" name="Shape 114"/>
        <p:cNvGrpSpPr/>
        <p:nvPr/>
      </p:nvGrpSpPr>
      <p:grpSpPr>
        <a:xfrm>
          <a:off x="0" y="0"/>
          <a:ext cx="0" cy="0"/>
          <a:chOff x="0" y="0"/>
          <a:chExt cx="0" cy="0"/>
        </a:xfrm>
      </p:grpSpPr>
      <p:sp>
        <p:nvSpPr>
          <p:cNvPr id="115" name="Google Shape;115;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6" name="Google Shape;116;p2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7" name="Google Shape;117;p23"/>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8" name="Google Shape;118;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9" name="Google Shape;119;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1" name="Shape 121"/>
        <p:cNvGrpSpPr/>
        <p:nvPr/>
      </p:nvGrpSpPr>
      <p:grpSpPr>
        <a:xfrm>
          <a:off x="0" y="0"/>
          <a:ext cx="0" cy="0"/>
          <a:chOff x="0" y="0"/>
          <a:chExt cx="0" cy="0"/>
        </a:xfrm>
      </p:grpSpPr>
      <p:sp>
        <p:nvSpPr>
          <p:cNvPr id="122" name="Google Shape;122;p2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3" name="Google Shape;123;p24"/>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24" name="Google Shape;124;p2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5" name="Google Shape;125;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6" name="Google Shape;126;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7" name="Google Shape;127;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8" name="Shape 128"/>
        <p:cNvGrpSpPr/>
        <p:nvPr/>
      </p:nvGrpSpPr>
      <p:grpSpPr>
        <a:xfrm>
          <a:off x="0" y="0"/>
          <a:ext cx="0" cy="0"/>
          <a:chOff x="0" y="0"/>
          <a:chExt cx="0" cy="0"/>
        </a:xfrm>
      </p:grpSpPr>
      <p:sp>
        <p:nvSpPr>
          <p:cNvPr id="129" name="Google Shape;129;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0" name="Google Shape;130;p2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1" name="Google Shape;131;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2" name="Google Shape;132;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3" name="Google Shape;133;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4" name="Shape 134"/>
        <p:cNvGrpSpPr/>
        <p:nvPr/>
      </p:nvGrpSpPr>
      <p:grpSpPr>
        <a:xfrm>
          <a:off x="0" y="0"/>
          <a:ext cx="0" cy="0"/>
          <a:chOff x="0" y="0"/>
          <a:chExt cx="0" cy="0"/>
        </a:xfrm>
      </p:grpSpPr>
      <p:sp>
        <p:nvSpPr>
          <p:cNvPr id="135" name="Google Shape;135;p2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6" name="Google Shape;136;p2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7" name="Google Shape;137;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8" name="Google Shape;138;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9" name="Google Shape;139;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0" name="Shape 140"/>
        <p:cNvGrpSpPr/>
        <p:nvPr/>
      </p:nvGrpSpPr>
      <p:grpSpPr>
        <a:xfrm>
          <a:off x="0" y="0"/>
          <a:ext cx="0" cy="0"/>
          <a:chOff x="0" y="0"/>
          <a:chExt cx="0" cy="0"/>
        </a:xfrm>
      </p:grpSpPr>
      <p:sp>
        <p:nvSpPr>
          <p:cNvPr id="141" name="Google Shape;141;p27"/>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2" name="Google Shape;142;p27"/>
          <p:cNvSpPr txBox="1"/>
          <p:nvPr>
            <p:ph idx="1" type="body"/>
          </p:nvPr>
        </p:nvSpPr>
        <p:spPr>
          <a:xfrm>
            <a:off x="311700" y="1152475"/>
            <a:ext cx="3999900" cy="3416400"/>
          </a:xfrm>
          <a:prstGeom prst="rect">
            <a:avLst/>
          </a:prstGeom>
        </p:spPr>
        <p:txBody>
          <a:bodyPr anchorCtr="0" anchor="t" bIns="34275" lIns="68575" spcFirstLastPara="1" rIns="68575" wrap="square" tIns="34275">
            <a:noAutofit/>
          </a:bodyPr>
          <a:lstStyle>
            <a:lvl1pPr indent="-317500" lvl="0" marL="457200" rtl="0">
              <a:spcBef>
                <a:spcPts val="80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43" name="Google Shape;143;p27"/>
          <p:cNvSpPr txBox="1"/>
          <p:nvPr>
            <p:ph idx="2" type="body"/>
          </p:nvPr>
        </p:nvSpPr>
        <p:spPr>
          <a:xfrm>
            <a:off x="4832400" y="1152475"/>
            <a:ext cx="3999900" cy="3416400"/>
          </a:xfrm>
          <a:prstGeom prst="rect">
            <a:avLst/>
          </a:prstGeom>
        </p:spPr>
        <p:txBody>
          <a:bodyPr anchorCtr="0" anchor="t" bIns="34275" lIns="68575" spcFirstLastPara="1" rIns="68575" wrap="square" tIns="34275">
            <a:noAutofit/>
          </a:bodyPr>
          <a:lstStyle>
            <a:lvl1pPr indent="-317500" lvl="0" marL="457200" rtl="0">
              <a:spcBef>
                <a:spcPts val="80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44" name="Google Shape;144;p27"/>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45" name="Shape 145"/>
        <p:cNvGrpSpPr/>
        <p:nvPr/>
      </p:nvGrpSpPr>
      <p:grpSpPr>
        <a:xfrm>
          <a:off x="0" y="0"/>
          <a:ext cx="0" cy="0"/>
          <a:chOff x="0" y="0"/>
          <a:chExt cx="0" cy="0"/>
        </a:xfrm>
      </p:grpSpPr>
      <p:sp>
        <p:nvSpPr>
          <p:cNvPr id="146" name="Google Shape;146;p28"/>
          <p:cNvSpPr txBox="1"/>
          <p:nvPr>
            <p:ph type="ctrTitle"/>
          </p:nvPr>
        </p:nvSpPr>
        <p:spPr>
          <a:xfrm>
            <a:off x="1821550" y="1507150"/>
            <a:ext cx="5500800" cy="1159800"/>
          </a:xfrm>
          <a:prstGeom prst="rect">
            <a:avLst/>
          </a:prstGeom>
        </p:spPr>
        <p:txBody>
          <a:bodyPr anchorCtr="0" anchor="b" bIns="34275" lIns="68575" spcFirstLastPara="1" rIns="68575" wrap="square" tIns="34275">
            <a:noAutofit/>
          </a:bodyPr>
          <a:lstStyle>
            <a:lvl1pPr lvl="0" rtl="0">
              <a:spcBef>
                <a:spcPts val="0"/>
              </a:spcBef>
              <a:spcAft>
                <a:spcPts val="0"/>
              </a:spcAft>
              <a:buSzPts val="4800"/>
              <a:buNone/>
              <a:defRPr b="0" sz="4800"/>
            </a:lvl1pPr>
            <a:lvl2pPr lvl="1" rtl="0">
              <a:spcBef>
                <a:spcPts val="0"/>
              </a:spcBef>
              <a:spcAft>
                <a:spcPts val="0"/>
              </a:spcAft>
              <a:buSzPts val="4800"/>
              <a:buNone/>
              <a:defRPr b="0" sz="4800"/>
            </a:lvl2pPr>
            <a:lvl3pPr lvl="2" rtl="0">
              <a:spcBef>
                <a:spcPts val="0"/>
              </a:spcBef>
              <a:spcAft>
                <a:spcPts val="0"/>
              </a:spcAft>
              <a:buSzPts val="4800"/>
              <a:buNone/>
              <a:defRPr b="0" sz="4800"/>
            </a:lvl3pPr>
            <a:lvl4pPr lvl="3" rtl="0">
              <a:spcBef>
                <a:spcPts val="0"/>
              </a:spcBef>
              <a:spcAft>
                <a:spcPts val="0"/>
              </a:spcAft>
              <a:buSzPts val="4800"/>
              <a:buNone/>
              <a:defRPr b="0" sz="4800"/>
            </a:lvl4pPr>
            <a:lvl5pPr lvl="4" rtl="0">
              <a:spcBef>
                <a:spcPts val="0"/>
              </a:spcBef>
              <a:spcAft>
                <a:spcPts val="0"/>
              </a:spcAft>
              <a:buSzPts val="4800"/>
              <a:buNone/>
              <a:defRPr b="0" sz="4800"/>
            </a:lvl5pPr>
            <a:lvl6pPr lvl="5" rtl="0">
              <a:spcBef>
                <a:spcPts val="0"/>
              </a:spcBef>
              <a:spcAft>
                <a:spcPts val="0"/>
              </a:spcAft>
              <a:buSzPts val="4800"/>
              <a:buNone/>
              <a:defRPr b="0" sz="4800"/>
            </a:lvl6pPr>
            <a:lvl7pPr lvl="6" rtl="0">
              <a:spcBef>
                <a:spcPts val="0"/>
              </a:spcBef>
              <a:spcAft>
                <a:spcPts val="0"/>
              </a:spcAft>
              <a:buSzPts val="4800"/>
              <a:buNone/>
              <a:defRPr b="0" sz="4800"/>
            </a:lvl7pPr>
            <a:lvl8pPr lvl="7" rtl="0">
              <a:spcBef>
                <a:spcPts val="0"/>
              </a:spcBef>
              <a:spcAft>
                <a:spcPts val="0"/>
              </a:spcAft>
              <a:buSzPts val="4800"/>
              <a:buNone/>
              <a:defRPr b="0" sz="4800"/>
            </a:lvl8pPr>
            <a:lvl9pPr lvl="8" rtl="0">
              <a:spcBef>
                <a:spcPts val="0"/>
              </a:spcBef>
              <a:spcAft>
                <a:spcPts val="0"/>
              </a:spcAft>
              <a:buSzPts val="4800"/>
              <a:buNone/>
              <a:defRPr b="0" sz="4800"/>
            </a:lvl9pPr>
          </a:lstStyle>
          <a:p/>
        </p:txBody>
      </p:sp>
      <p:sp>
        <p:nvSpPr>
          <p:cNvPr id="147" name="Google Shape;147;p28"/>
          <p:cNvSpPr txBox="1"/>
          <p:nvPr>
            <p:ph idx="1" type="subTitle"/>
          </p:nvPr>
        </p:nvSpPr>
        <p:spPr>
          <a:xfrm>
            <a:off x="1821550" y="2535254"/>
            <a:ext cx="5500800" cy="784800"/>
          </a:xfrm>
          <a:prstGeom prst="rect">
            <a:avLst/>
          </a:prstGeom>
        </p:spPr>
        <p:txBody>
          <a:bodyPr anchorCtr="0" anchor="t" bIns="34275" lIns="68575" spcFirstLastPara="1" rIns="68575" wrap="square" tIns="34275">
            <a:noAutofit/>
          </a:bodyPr>
          <a:lstStyle>
            <a:lvl1pPr lvl="0" rtl="0">
              <a:spcBef>
                <a:spcPts val="0"/>
              </a:spcBef>
              <a:spcAft>
                <a:spcPts val="0"/>
              </a:spcAft>
              <a:buClr>
                <a:schemeClr val="dk2"/>
              </a:buClr>
              <a:buSzPts val="21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sp>
        <p:nvSpPr>
          <p:cNvPr id="148" name="Google Shape;148;p28"/>
          <p:cNvSpPr txBox="1"/>
          <p:nvPr>
            <p:ph idx="12" type="sldNum"/>
          </p:nvPr>
        </p:nvSpPr>
        <p:spPr>
          <a:xfrm>
            <a:off x="8595300" y="4839750"/>
            <a:ext cx="548700" cy="303600"/>
          </a:xfrm>
          <a:prstGeom prst="rect">
            <a:avLst/>
          </a:prstGeom>
        </p:spPr>
        <p:txBody>
          <a:bodyPr anchorCtr="0" anchor="t"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9" name="Shape 149"/>
        <p:cNvGrpSpPr/>
        <p:nvPr/>
      </p:nvGrpSpPr>
      <p:grpSpPr>
        <a:xfrm>
          <a:off x="0" y="0"/>
          <a:ext cx="0" cy="0"/>
          <a:chOff x="0" y="0"/>
          <a:chExt cx="0" cy="0"/>
        </a:xfrm>
      </p:grpSpPr>
      <p:sp>
        <p:nvSpPr>
          <p:cNvPr id="150" name="Google Shape;150;p29"/>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1" name="Google Shape;151;p29"/>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52" name="Google Shape;152;p29"/>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theme" Target="../theme/theme2.xml"/><Relationship Id="rId14" Type="http://schemas.openxmlformats.org/officeDocument/2006/relationships/slideLayout" Target="../slideLayouts/slideLayout2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2A95B7"/>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A95B7"/>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7" name="Google Shape;67;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8" name="Google Shape;68;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9" name="Google Shape;69;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70" name="Google Shape;70;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hyperlink" Target="https://docs.google.com/forms/u/2/d/1a1gN3fCTf7ezZxmhRe3AKQ-6ON_5Vv9T712Av7haP9w/copy" TargetMode="External"/><Relationship Id="rId5" Type="http://schemas.openxmlformats.org/officeDocument/2006/relationships/hyperlink" Target="https://docs.google.com/document/u/1/d/11xb1qck2rUUJXLjtM4wRgHhTv2_y9cboI1WFnDi1J0I/cop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8.jpg"/><Relationship Id="rId5" Type="http://schemas.openxmlformats.org/officeDocument/2006/relationships/image" Target="../media/image27.png"/><Relationship Id="rId6" Type="http://schemas.openxmlformats.org/officeDocument/2006/relationships/image" Target="../media/image26.jpg"/><Relationship Id="rId7"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9.png"/><Relationship Id="rId5"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Google Shape;157;p30"/>
          <p:cNvSpPr txBox="1"/>
          <p:nvPr/>
        </p:nvSpPr>
        <p:spPr>
          <a:xfrm>
            <a:off x="2660705" y="4845550"/>
            <a:ext cx="3822600" cy="2952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000">
                <a:solidFill>
                  <a:srgbClr val="595959"/>
                </a:solidFill>
              </a:rPr>
              <a:t>© 2022 Williams Hands On Science</a:t>
            </a:r>
            <a:endParaRPr sz="1000">
              <a:solidFill>
                <a:srgbClr val="595959"/>
              </a:solidFill>
            </a:endParaRPr>
          </a:p>
        </p:txBody>
      </p:sp>
      <p:sp>
        <p:nvSpPr>
          <p:cNvPr id="158" name="Google Shape;158;p30"/>
          <p:cNvSpPr txBox="1"/>
          <p:nvPr/>
        </p:nvSpPr>
        <p:spPr>
          <a:xfrm>
            <a:off x="258650" y="776350"/>
            <a:ext cx="1571700" cy="1339200"/>
          </a:xfrm>
          <a:prstGeom prst="rect">
            <a:avLst/>
          </a:prstGeom>
          <a:solidFill>
            <a:srgbClr val="F9CB9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Click here for </a:t>
            </a:r>
            <a:r>
              <a:rPr lang="en" sz="1900">
                <a:solidFill>
                  <a:schemeClr val="lt1"/>
                </a:solidFill>
                <a:latin typeface="Bangers"/>
                <a:ea typeface="Bangers"/>
                <a:cs typeface="Bangers"/>
                <a:sym typeface="Bangers"/>
              </a:rPr>
              <a:t>the </a:t>
            </a:r>
            <a:endParaRPr sz="1900">
              <a:solidFill>
                <a:schemeClr val="lt1"/>
              </a:solidFill>
              <a:latin typeface="Bangers"/>
              <a:ea typeface="Bangers"/>
              <a:cs typeface="Bangers"/>
              <a:sym typeface="Bangers"/>
            </a:endParaRPr>
          </a:p>
          <a:p>
            <a:pPr indent="0" lvl="0" marL="0" rtl="0" algn="ctr">
              <a:spcBef>
                <a:spcPts val="0"/>
              </a:spcBef>
              <a:spcAft>
                <a:spcPts val="0"/>
              </a:spcAft>
              <a:buNone/>
            </a:pPr>
            <a:r>
              <a:rPr lang="en" sz="1900" u="sng">
                <a:solidFill>
                  <a:schemeClr val="hlink"/>
                </a:solidFill>
                <a:latin typeface="Bangers"/>
                <a:ea typeface="Bangers"/>
                <a:cs typeface="Bangers"/>
                <a:sym typeface="Bangers"/>
                <a:hlinkClick r:id="rId4"/>
              </a:rPr>
              <a:t>project check in form</a:t>
            </a:r>
            <a:r>
              <a:rPr lang="en" sz="1800">
                <a:solidFill>
                  <a:schemeClr val="lt1"/>
                </a:solidFill>
                <a:latin typeface="Bangers"/>
                <a:ea typeface="Bangers"/>
                <a:cs typeface="Bangers"/>
                <a:sym typeface="Bangers"/>
              </a:rPr>
              <a:t> </a:t>
            </a:r>
            <a:endParaRPr sz="1800">
              <a:solidFill>
                <a:schemeClr val="lt1"/>
              </a:solidFill>
              <a:latin typeface="Bangers"/>
              <a:ea typeface="Bangers"/>
              <a:cs typeface="Bangers"/>
              <a:sym typeface="Bangers"/>
            </a:endParaRPr>
          </a:p>
        </p:txBody>
      </p:sp>
      <p:sp>
        <p:nvSpPr>
          <p:cNvPr id="159" name="Google Shape;159;p30"/>
          <p:cNvSpPr txBox="1"/>
          <p:nvPr/>
        </p:nvSpPr>
        <p:spPr>
          <a:xfrm>
            <a:off x="7345275" y="843550"/>
            <a:ext cx="1571700" cy="1046700"/>
          </a:xfrm>
          <a:prstGeom prst="rect">
            <a:avLst/>
          </a:prstGeom>
          <a:solidFill>
            <a:srgbClr val="8E7CC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Click here for </a:t>
            </a:r>
            <a:r>
              <a:rPr lang="en" sz="1900">
                <a:solidFill>
                  <a:schemeClr val="lt1"/>
                </a:solidFill>
                <a:latin typeface="Bangers"/>
                <a:ea typeface="Bangers"/>
                <a:cs typeface="Bangers"/>
                <a:sym typeface="Bangers"/>
              </a:rPr>
              <a:t>the </a:t>
            </a:r>
            <a:endParaRPr sz="1900">
              <a:solidFill>
                <a:schemeClr val="lt1"/>
              </a:solidFill>
              <a:latin typeface="Bangers"/>
              <a:ea typeface="Bangers"/>
              <a:cs typeface="Bangers"/>
              <a:sym typeface="Bangers"/>
            </a:endParaRPr>
          </a:p>
          <a:p>
            <a:pPr indent="0" lvl="0" marL="0" rtl="0" algn="ctr">
              <a:spcBef>
                <a:spcPts val="0"/>
              </a:spcBef>
              <a:spcAft>
                <a:spcPts val="0"/>
              </a:spcAft>
              <a:buNone/>
            </a:pPr>
            <a:r>
              <a:rPr lang="en" sz="1900" u="sng">
                <a:solidFill>
                  <a:schemeClr val="hlink"/>
                </a:solidFill>
                <a:latin typeface="Bangers"/>
                <a:ea typeface="Bangers"/>
                <a:cs typeface="Bangers"/>
                <a:sym typeface="Bangers"/>
                <a:hlinkClick r:id="rId5"/>
              </a:rPr>
              <a:t>Grading Rubric</a:t>
            </a:r>
            <a:endParaRPr sz="1800">
              <a:solidFill>
                <a:schemeClr val="lt1"/>
              </a:solidFill>
              <a:latin typeface="Bangers"/>
              <a:ea typeface="Bangers"/>
              <a:cs typeface="Bangers"/>
              <a:sym typeface="Banger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4" name="Shape 204"/>
        <p:cNvGrpSpPr/>
        <p:nvPr/>
      </p:nvGrpSpPr>
      <p:grpSpPr>
        <a:xfrm>
          <a:off x="0" y="0"/>
          <a:ext cx="0" cy="0"/>
          <a:chOff x="0" y="0"/>
          <a:chExt cx="0" cy="0"/>
        </a:xfrm>
      </p:grpSpPr>
      <p:sp>
        <p:nvSpPr>
          <p:cNvPr id="205" name="Google Shape;205;p39"/>
          <p:cNvSpPr txBox="1"/>
          <p:nvPr/>
        </p:nvSpPr>
        <p:spPr>
          <a:xfrm>
            <a:off x="370325" y="2664325"/>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Arial Black"/>
                <a:ea typeface="Arial Black"/>
                <a:cs typeface="Arial Black"/>
                <a:sym typeface="Arial Black"/>
              </a:rPr>
              <a:t>   </a:t>
            </a:r>
            <a:r>
              <a:rPr lang="en">
                <a:solidFill>
                  <a:schemeClr val="dk1"/>
                </a:solidFill>
                <a:latin typeface="Arial Black"/>
                <a:ea typeface="Arial Black"/>
                <a:cs typeface="Arial Black"/>
                <a:sym typeface="Arial Black"/>
              </a:rPr>
              <a:t>spikes on back and tail and feet</a:t>
            </a:r>
            <a:endParaRPr>
              <a:solidFill>
                <a:srgbClr val="FF0000"/>
              </a:solidFill>
              <a:latin typeface="Arial Black"/>
              <a:ea typeface="Arial Black"/>
              <a:cs typeface="Arial Black"/>
              <a:sym typeface="Arial Black"/>
            </a:endParaRPr>
          </a:p>
        </p:txBody>
      </p:sp>
      <p:sp>
        <p:nvSpPr>
          <p:cNvPr id="206" name="Google Shape;206;p39"/>
          <p:cNvSpPr txBox="1"/>
          <p:nvPr/>
        </p:nvSpPr>
        <p:spPr>
          <a:xfrm>
            <a:off x="584450" y="321792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Arial Black"/>
                <a:ea typeface="Arial Black"/>
                <a:cs typeface="Arial Black"/>
                <a:sym typeface="Arial Black"/>
              </a:rPr>
              <a:t>Big Wings</a:t>
            </a:r>
            <a:endParaRPr>
              <a:solidFill>
                <a:srgbClr val="FF0000"/>
              </a:solidFill>
              <a:latin typeface="Arial Black"/>
              <a:ea typeface="Arial Black"/>
              <a:cs typeface="Arial Black"/>
              <a:sym typeface="Arial Black"/>
            </a:endParaRPr>
          </a:p>
        </p:txBody>
      </p:sp>
      <p:sp>
        <p:nvSpPr>
          <p:cNvPr id="207" name="Google Shape;207;p39"/>
          <p:cNvSpPr txBox="1"/>
          <p:nvPr/>
        </p:nvSpPr>
        <p:spPr>
          <a:xfrm>
            <a:off x="584450" y="37303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Arial Black"/>
                <a:ea typeface="Arial Black"/>
                <a:cs typeface="Arial Black"/>
                <a:sym typeface="Arial Black"/>
              </a:rPr>
              <a:t>Thick fur</a:t>
            </a:r>
            <a:endParaRPr/>
          </a:p>
        </p:txBody>
      </p:sp>
      <p:sp>
        <p:nvSpPr>
          <p:cNvPr id="208" name="Google Shape;208;p39"/>
          <p:cNvSpPr txBox="1"/>
          <p:nvPr/>
        </p:nvSpPr>
        <p:spPr>
          <a:xfrm>
            <a:off x="3728475" y="2664325"/>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0000"/>
                </a:solidFill>
                <a:latin typeface="Arial Black"/>
                <a:ea typeface="Arial Black"/>
                <a:cs typeface="Arial Black"/>
                <a:sym typeface="Arial Black"/>
              </a:rPr>
              <a:t>It can use it as defense and can use it to attack prey</a:t>
            </a:r>
            <a:endParaRPr/>
          </a:p>
        </p:txBody>
      </p:sp>
      <p:sp>
        <p:nvSpPr>
          <p:cNvPr id="209" name="Google Shape;209;p39"/>
          <p:cNvSpPr txBox="1"/>
          <p:nvPr/>
        </p:nvSpPr>
        <p:spPr>
          <a:xfrm>
            <a:off x="4066025" y="3217925"/>
            <a:ext cx="3710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0000"/>
                </a:solidFill>
                <a:latin typeface="Arial Black"/>
                <a:ea typeface="Arial Black"/>
                <a:cs typeface="Arial Black"/>
                <a:sym typeface="Arial Black"/>
              </a:rPr>
              <a:t>It can be used to get away by flying away or to swim away</a:t>
            </a:r>
            <a:endParaRPr/>
          </a:p>
        </p:txBody>
      </p:sp>
      <p:sp>
        <p:nvSpPr>
          <p:cNvPr id="210" name="Google Shape;210;p39"/>
          <p:cNvSpPr txBox="1"/>
          <p:nvPr/>
        </p:nvSpPr>
        <p:spPr>
          <a:xfrm>
            <a:off x="3584450" y="3730375"/>
            <a:ext cx="3430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Arial Black"/>
                <a:ea typeface="Arial Black"/>
                <a:cs typeface="Arial Black"/>
                <a:sym typeface="Arial Black"/>
              </a:rPr>
              <a:t>It keeps it warm all the time because it is always cold out.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pic>
        <p:nvPicPr>
          <p:cNvPr id="215" name="Google Shape;215;p40"/>
          <p:cNvPicPr preferRelativeResize="0"/>
          <p:nvPr/>
        </p:nvPicPr>
        <p:blipFill>
          <a:blip r:embed="rId4">
            <a:alphaModFix/>
          </a:blip>
          <a:stretch>
            <a:fillRect/>
          </a:stretch>
        </p:blipFill>
        <p:spPr>
          <a:xfrm>
            <a:off x="522750" y="1944250"/>
            <a:ext cx="1749849" cy="1619925"/>
          </a:xfrm>
          <a:prstGeom prst="rect">
            <a:avLst/>
          </a:prstGeom>
          <a:noFill/>
          <a:ln>
            <a:noFill/>
          </a:ln>
        </p:spPr>
      </p:pic>
      <p:pic>
        <p:nvPicPr>
          <p:cNvPr id="216" name="Google Shape;216;p40"/>
          <p:cNvPicPr preferRelativeResize="0"/>
          <p:nvPr/>
        </p:nvPicPr>
        <p:blipFill>
          <a:blip r:embed="rId5">
            <a:alphaModFix/>
          </a:blip>
          <a:stretch>
            <a:fillRect/>
          </a:stretch>
        </p:blipFill>
        <p:spPr>
          <a:xfrm>
            <a:off x="2497025" y="2289975"/>
            <a:ext cx="1935850" cy="1177174"/>
          </a:xfrm>
          <a:prstGeom prst="rect">
            <a:avLst/>
          </a:prstGeom>
          <a:noFill/>
          <a:ln>
            <a:noFill/>
          </a:ln>
        </p:spPr>
      </p:pic>
      <p:pic>
        <p:nvPicPr>
          <p:cNvPr id="217" name="Google Shape;217;p40"/>
          <p:cNvPicPr preferRelativeResize="0"/>
          <p:nvPr/>
        </p:nvPicPr>
        <p:blipFill>
          <a:blip r:embed="rId6">
            <a:alphaModFix/>
          </a:blip>
          <a:stretch>
            <a:fillRect/>
          </a:stretch>
        </p:blipFill>
        <p:spPr>
          <a:xfrm>
            <a:off x="4585275" y="2129028"/>
            <a:ext cx="1935852" cy="1548875"/>
          </a:xfrm>
          <a:prstGeom prst="rect">
            <a:avLst/>
          </a:prstGeom>
          <a:noFill/>
          <a:ln>
            <a:noFill/>
          </a:ln>
        </p:spPr>
      </p:pic>
      <p:pic>
        <p:nvPicPr>
          <p:cNvPr id="218" name="Google Shape;218;p40"/>
          <p:cNvPicPr preferRelativeResize="0"/>
          <p:nvPr/>
        </p:nvPicPr>
        <p:blipFill>
          <a:blip r:embed="rId7">
            <a:alphaModFix/>
          </a:blip>
          <a:stretch>
            <a:fillRect/>
          </a:stretch>
        </p:blipFill>
        <p:spPr>
          <a:xfrm>
            <a:off x="6611800" y="1901550"/>
            <a:ext cx="2121025" cy="2003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2" name="Shape 222"/>
        <p:cNvGrpSpPr/>
        <p:nvPr/>
      </p:nvGrpSpPr>
      <p:grpSpPr>
        <a:xfrm>
          <a:off x="0" y="0"/>
          <a:ext cx="0" cy="0"/>
          <a:chOff x="0" y="0"/>
          <a:chExt cx="0" cy="0"/>
        </a:xfrm>
      </p:grpSpPr>
      <p:sp>
        <p:nvSpPr>
          <p:cNvPr id="223" name="Google Shape;223;p41"/>
          <p:cNvSpPr txBox="1"/>
          <p:nvPr>
            <p:ph type="title"/>
          </p:nvPr>
        </p:nvSpPr>
        <p:spPr>
          <a:xfrm>
            <a:off x="311700" y="445025"/>
            <a:ext cx="8520600" cy="572700"/>
          </a:xfrm>
          <a:prstGeom prst="rect">
            <a:avLst/>
          </a:prstGeom>
          <a:solidFill>
            <a:schemeClr val="lt1"/>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Bangers"/>
                <a:ea typeface="Bangers"/>
                <a:cs typeface="Bangers"/>
                <a:sym typeface="Bangers"/>
              </a:rPr>
              <a:t>SKETCH OF SPECIES MODEL</a:t>
            </a:r>
            <a:endParaRPr sz="3600">
              <a:latin typeface="Bangers"/>
              <a:ea typeface="Bangers"/>
              <a:cs typeface="Bangers"/>
              <a:sym typeface="Bangers"/>
            </a:endParaRPr>
          </a:p>
        </p:txBody>
      </p:sp>
      <p:sp>
        <p:nvSpPr>
          <p:cNvPr id="224" name="Google Shape;224;p41"/>
          <p:cNvSpPr txBox="1"/>
          <p:nvPr>
            <p:ph idx="1" type="body"/>
          </p:nvPr>
        </p:nvSpPr>
        <p:spPr>
          <a:xfrm>
            <a:off x="311700" y="1152475"/>
            <a:ext cx="8520600" cy="34164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1600"/>
              </a:spcAft>
              <a:buNone/>
            </a:pPr>
            <a:r>
              <a:t/>
            </a:r>
            <a:endParaRPr>
              <a:solidFill>
                <a:schemeClr val="dk1"/>
              </a:solidFill>
            </a:endParaRPr>
          </a:p>
        </p:txBody>
      </p:sp>
      <p:pic>
        <p:nvPicPr>
          <p:cNvPr id="225" name="Google Shape;225;p41"/>
          <p:cNvPicPr preferRelativeResize="0"/>
          <p:nvPr/>
        </p:nvPicPr>
        <p:blipFill>
          <a:blip r:embed="rId3">
            <a:alphaModFix/>
          </a:blip>
          <a:stretch>
            <a:fillRect/>
          </a:stretch>
        </p:blipFill>
        <p:spPr>
          <a:xfrm rot="5400000">
            <a:off x="5789063" y="1525625"/>
            <a:ext cx="2600325" cy="3486150"/>
          </a:xfrm>
          <a:prstGeom prst="rect">
            <a:avLst/>
          </a:prstGeom>
          <a:noFill/>
          <a:ln>
            <a:noFill/>
          </a:ln>
        </p:spPr>
      </p:pic>
      <p:pic>
        <p:nvPicPr>
          <p:cNvPr id="226" name="Google Shape;226;p41"/>
          <p:cNvPicPr preferRelativeResize="0"/>
          <p:nvPr/>
        </p:nvPicPr>
        <p:blipFill>
          <a:blip r:embed="rId4">
            <a:alphaModFix/>
          </a:blip>
          <a:stretch>
            <a:fillRect/>
          </a:stretch>
        </p:blipFill>
        <p:spPr>
          <a:xfrm>
            <a:off x="311700" y="2270026"/>
            <a:ext cx="3251400" cy="2298849"/>
          </a:xfrm>
          <a:prstGeom prst="rect">
            <a:avLst/>
          </a:prstGeom>
          <a:noFill/>
          <a:ln>
            <a:noFill/>
          </a:ln>
        </p:spPr>
      </p:pic>
      <p:sp>
        <p:nvSpPr>
          <p:cNvPr id="227" name="Google Shape;227;p41"/>
          <p:cNvSpPr txBox="1"/>
          <p:nvPr/>
        </p:nvSpPr>
        <p:spPr>
          <a:xfrm>
            <a:off x="5914200" y="1518450"/>
            <a:ext cx="325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28" name="Google Shape;228;p41"/>
          <p:cNvPicPr preferRelativeResize="0"/>
          <p:nvPr/>
        </p:nvPicPr>
        <p:blipFill>
          <a:blip r:embed="rId5">
            <a:alphaModFix/>
          </a:blip>
          <a:stretch>
            <a:fillRect/>
          </a:stretch>
        </p:blipFill>
        <p:spPr>
          <a:xfrm>
            <a:off x="3609900" y="2353125"/>
            <a:ext cx="2139700" cy="2215750"/>
          </a:xfrm>
          <a:prstGeom prst="rect">
            <a:avLst/>
          </a:prstGeom>
          <a:noFill/>
          <a:ln>
            <a:noFill/>
          </a:ln>
        </p:spPr>
      </p:pic>
      <p:sp>
        <p:nvSpPr>
          <p:cNvPr id="229" name="Google Shape;229;p41"/>
          <p:cNvSpPr txBox="1"/>
          <p:nvPr/>
        </p:nvSpPr>
        <p:spPr>
          <a:xfrm>
            <a:off x="503225" y="602900"/>
            <a:ext cx="592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3" name="Shape 233"/>
        <p:cNvGrpSpPr/>
        <p:nvPr/>
      </p:nvGrpSpPr>
      <p:grpSpPr>
        <a:xfrm>
          <a:off x="0" y="0"/>
          <a:ext cx="0" cy="0"/>
          <a:chOff x="0" y="0"/>
          <a:chExt cx="0" cy="0"/>
        </a:xfrm>
      </p:grpSpPr>
      <p:pic>
        <p:nvPicPr>
          <p:cNvPr id="234" name="Google Shape;234;p42"/>
          <p:cNvPicPr preferRelativeResize="0"/>
          <p:nvPr/>
        </p:nvPicPr>
        <p:blipFill>
          <a:blip r:embed="rId4">
            <a:alphaModFix/>
          </a:blip>
          <a:stretch>
            <a:fillRect/>
          </a:stretch>
        </p:blipFill>
        <p:spPr>
          <a:xfrm>
            <a:off x="55925" y="2829250"/>
            <a:ext cx="8862075" cy="2022175"/>
          </a:xfrm>
          <a:prstGeom prst="rect">
            <a:avLst/>
          </a:prstGeom>
          <a:noFill/>
          <a:ln>
            <a:noFill/>
          </a:ln>
        </p:spPr>
      </p:pic>
      <p:sp>
        <p:nvSpPr>
          <p:cNvPr id="235" name="Google Shape;235;p42"/>
          <p:cNvSpPr txBox="1"/>
          <p:nvPr/>
        </p:nvSpPr>
        <p:spPr>
          <a:xfrm>
            <a:off x="184325" y="2429050"/>
            <a:ext cx="8862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Large Fish                                    Small Bird                                          Tundra Reab                               Flying Mouse</a:t>
            </a:r>
            <a:endParaRPr sz="1200"/>
          </a:p>
        </p:txBody>
      </p:sp>
      <p:sp>
        <p:nvSpPr>
          <p:cNvPr id="236" name="Google Shape;236;p42"/>
          <p:cNvSpPr txBox="1"/>
          <p:nvPr/>
        </p:nvSpPr>
        <p:spPr>
          <a:xfrm>
            <a:off x="1295325" y="1997950"/>
            <a:ext cx="758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Tail                                    Tail                                       Tail                                       Tail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0" name="Shape 240"/>
        <p:cNvGrpSpPr/>
        <p:nvPr/>
      </p:nvGrpSpPr>
      <p:grpSpPr>
        <a:xfrm>
          <a:off x="0" y="0"/>
          <a:ext cx="0" cy="0"/>
          <a:chOff x="0" y="0"/>
          <a:chExt cx="0" cy="0"/>
        </a:xfrm>
      </p:grpSpPr>
      <p:pic>
        <p:nvPicPr>
          <p:cNvPr id="241" name="Google Shape;241;p43"/>
          <p:cNvPicPr preferRelativeResize="0"/>
          <p:nvPr/>
        </p:nvPicPr>
        <p:blipFill>
          <a:blip r:embed="rId4">
            <a:alphaModFix/>
          </a:blip>
          <a:stretch>
            <a:fillRect/>
          </a:stretch>
        </p:blipFill>
        <p:spPr>
          <a:xfrm>
            <a:off x="3033825" y="1487602"/>
            <a:ext cx="2447425" cy="2289200"/>
          </a:xfrm>
          <a:prstGeom prst="rect">
            <a:avLst/>
          </a:prstGeom>
          <a:noFill/>
          <a:ln>
            <a:noFill/>
          </a:ln>
        </p:spPr>
      </p:pic>
      <p:pic>
        <p:nvPicPr>
          <p:cNvPr id="242" name="Google Shape;242;p43"/>
          <p:cNvPicPr preferRelativeResize="0"/>
          <p:nvPr/>
        </p:nvPicPr>
        <p:blipFill>
          <a:blip r:embed="rId5">
            <a:alphaModFix/>
          </a:blip>
          <a:stretch>
            <a:fillRect/>
          </a:stretch>
        </p:blipFill>
        <p:spPr>
          <a:xfrm rot="5400000">
            <a:off x="860671" y="1553996"/>
            <a:ext cx="1860750" cy="2485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6" name="Shape 246"/>
        <p:cNvGrpSpPr/>
        <p:nvPr/>
      </p:nvGrpSpPr>
      <p:grpSpPr>
        <a:xfrm>
          <a:off x="0" y="0"/>
          <a:ext cx="0" cy="0"/>
          <a:chOff x="0" y="0"/>
          <a:chExt cx="0" cy="0"/>
        </a:xfrm>
      </p:grpSpPr>
      <p:sp>
        <p:nvSpPr>
          <p:cNvPr id="247" name="Google Shape;247;p44"/>
          <p:cNvSpPr txBox="1"/>
          <p:nvPr/>
        </p:nvSpPr>
        <p:spPr>
          <a:xfrm>
            <a:off x="3128200" y="1043000"/>
            <a:ext cx="1808700" cy="369300"/>
          </a:xfrm>
          <a:prstGeom prst="rect">
            <a:avLst/>
          </a:prstGeom>
          <a:solidFill>
            <a:srgbClr val="FFF2C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lnSpc>
                <a:spcPct val="107000"/>
              </a:lnSpc>
              <a:spcBef>
                <a:spcPts val="0"/>
              </a:spcBef>
              <a:spcAft>
                <a:spcPts val="0"/>
              </a:spcAft>
              <a:buNone/>
            </a:pPr>
            <a:r>
              <a:rPr b="1" lang="en" sz="1200">
                <a:solidFill>
                  <a:schemeClr val="dk1"/>
                </a:solidFill>
              </a:rPr>
              <a:t>evolutionary descent</a:t>
            </a:r>
            <a:endParaRPr/>
          </a:p>
        </p:txBody>
      </p:sp>
      <p:sp>
        <p:nvSpPr>
          <p:cNvPr id="248" name="Google Shape;248;p44"/>
          <p:cNvSpPr txBox="1"/>
          <p:nvPr/>
        </p:nvSpPr>
        <p:spPr>
          <a:xfrm>
            <a:off x="1446675" y="3863625"/>
            <a:ext cx="2275500" cy="369300"/>
          </a:xfrm>
          <a:prstGeom prst="rect">
            <a:avLst/>
          </a:prstGeom>
          <a:solidFill>
            <a:srgbClr val="D9EAD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embryological development</a:t>
            </a:r>
            <a:endParaRPr/>
          </a:p>
        </p:txBody>
      </p:sp>
      <p:sp>
        <p:nvSpPr>
          <p:cNvPr id="249" name="Google Shape;249;p44"/>
          <p:cNvSpPr txBox="1"/>
          <p:nvPr/>
        </p:nvSpPr>
        <p:spPr>
          <a:xfrm>
            <a:off x="2695450" y="2202450"/>
            <a:ext cx="1476300" cy="369300"/>
          </a:xfrm>
          <a:prstGeom prst="rect">
            <a:avLst/>
          </a:prstGeom>
          <a:solidFill>
            <a:srgbClr val="D0E0E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Natural selection </a:t>
            </a:r>
            <a:endParaRPr/>
          </a:p>
        </p:txBody>
      </p:sp>
      <p:sp>
        <p:nvSpPr>
          <p:cNvPr id="250" name="Google Shape;250;p44"/>
          <p:cNvSpPr txBox="1"/>
          <p:nvPr/>
        </p:nvSpPr>
        <p:spPr>
          <a:xfrm>
            <a:off x="4572000" y="1307863"/>
            <a:ext cx="723900" cy="369300"/>
          </a:xfrm>
          <a:prstGeom prst="rect">
            <a:avLst/>
          </a:prstGeom>
          <a:solidFill>
            <a:srgbClr val="C9DAF8"/>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Traits </a:t>
            </a:r>
            <a:endParaRPr/>
          </a:p>
        </p:txBody>
      </p:sp>
      <p:sp>
        <p:nvSpPr>
          <p:cNvPr id="251" name="Google Shape;251;p44"/>
          <p:cNvSpPr txBox="1"/>
          <p:nvPr/>
        </p:nvSpPr>
        <p:spPr>
          <a:xfrm>
            <a:off x="1780500" y="4448125"/>
            <a:ext cx="723900" cy="369300"/>
          </a:xfrm>
          <a:prstGeom prst="rect">
            <a:avLst/>
          </a:prstGeom>
          <a:solidFill>
            <a:srgbClr val="D9D2E9"/>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Less</a:t>
            </a:r>
            <a:endParaRPr/>
          </a:p>
        </p:txBody>
      </p:sp>
      <p:sp>
        <p:nvSpPr>
          <p:cNvPr id="252" name="Google Shape;252;p44"/>
          <p:cNvSpPr txBox="1"/>
          <p:nvPr/>
        </p:nvSpPr>
        <p:spPr>
          <a:xfrm>
            <a:off x="976850" y="3494325"/>
            <a:ext cx="1255200" cy="369300"/>
          </a:xfrm>
          <a:prstGeom prst="rect">
            <a:avLst/>
          </a:prstGeom>
          <a:solidFill>
            <a:srgbClr val="EAD1D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environmental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6" name="Shape 256"/>
        <p:cNvGrpSpPr/>
        <p:nvPr/>
      </p:nvGrpSpPr>
      <p:grpSpPr>
        <a:xfrm>
          <a:off x="0" y="0"/>
          <a:ext cx="0" cy="0"/>
          <a:chOff x="0" y="0"/>
          <a:chExt cx="0" cy="0"/>
        </a:xfrm>
      </p:grpSpPr>
      <p:sp>
        <p:nvSpPr>
          <p:cNvPr id="257" name="Google Shape;257;p45"/>
          <p:cNvSpPr txBox="1"/>
          <p:nvPr/>
        </p:nvSpPr>
        <p:spPr>
          <a:xfrm>
            <a:off x="964400" y="1582625"/>
            <a:ext cx="74310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200">
                <a:solidFill>
                  <a:srgbClr val="FF0000"/>
                </a:solidFill>
                <a:latin typeface="Arial Black"/>
                <a:ea typeface="Arial Black"/>
                <a:cs typeface="Arial Black"/>
                <a:sym typeface="Arial Black"/>
              </a:rPr>
              <a:t>Our species is able to survive and thrive in this environment because of the many adaptations to fit it in the environment. It has thick white fur it is thick and soft so that the polar bear will stay warm and the fur is white so it can camouflage into the snow. It can also survive because it has claws that allow it to dig burrows to live in and the claws can also be used to hunt for prey like fish and birds. It has wings to escape from predators and catch prey like fish and birds by flying. And it also has sharp teeth that allow it to chew up its prey. So it is able to survive the cold tundra of planet 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3" name="Shape 183"/>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pic>
        <p:nvPicPr>
          <p:cNvPr id="188" name="Google Shape;188;p37"/>
          <p:cNvPicPr preferRelativeResize="0"/>
          <p:nvPr/>
        </p:nvPicPr>
        <p:blipFill>
          <a:blip r:embed="rId4">
            <a:alphaModFix/>
          </a:blip>
          <a:stretch>
            <a:fillRect/>
          </a:stretch>
        </p:blipFill>
        <p:spPr>
          <a:xfrm>
            <a:off x="246250" y="2143850"/>
            <a:ext cx="8375701" cy="2831025"/>
          </a:xfrm>
          <a:prstGeom prst="rect">
            <a:avLst/>
          </a:prstGeom>
          <a:noFill/>
          <a:ln>
            <a:noFill/>
          </a:ln>
        </p:spPr>
      </p:pic>
      <p:sp>
        <p:nvSpPr>
          <p:cNvPr id="189" name="Google Shape;189;p37"/>
          <p:cNvSpPr txBox="1"/>
          <p:nvPr/>
        </p:nvSpPr>
        <p:spPr>
          <a:xfrm>
            <a:off x="3609900" y="1271550"/>
            <a:ext cx="167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Planet 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3" name="Shape 193"/>
        <p:cNvGrpSpPr/>
        <p:nvPr/>
      </p:nvGrpSpPr>
      <p:grpSpPr>
        <a:xfrm>
          <a:off x="0" y="0"/>
          <a:ext cx="0" cy="0"/>
          <a:chOff x="0" y="0"/>
          <a:chExt cx="0" cy="0"/>
        </a:xfrm>
      </p:grpSpPr>
      <p:sp>
        <p:nvSpPr>
          <p:cNvPr id="194" name="Google Shape;194;p38"/>
          <p:cNvSpPr txBox="1"/>
          <p:nvPr/>
        </p:nvSpPr>
        <p:spPr>
          <a:xfrm>
            <a:off x="668675" y="1121275"/>
            <a:ext cx="4998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FF0000"/>
                </a:solidFill>
                <a:latin typeface="Arial Black"/>
                <a:ea typeface="Arial Black"/>
                <a:cs typeface="Arial Black"/>
                <a:sym typeface="Arial Black"/>
              </a:rPr>
              <a:t>i</a:t>
            </a:r>
            <a:r>
              <a:rPr lang="en" sz="1100">
                <a:solidFill>
                  <a:srgbClr val="FF0000"/>
                </a:solidFill>
                <a:latin typeface="Arial Black"/>
                <a:ea typeface="Arial Black"/>
                <a:cs typeface="Arial Black"/>
                <a:sym typeface="Arial Black"/>
              </a:rPr>
              <a:t>t will stay warm by its big thick coat of fur</a:t>
            </a:r>
            <a:endParaRPr sz="1100">
              <a:solidFill>
                <a:srgbClr val="FF0000"/>
              </a:solidFill>
              <a:latin typeface="Arial Black"/>
              <a:ea typeface="Arial Black"/>
              <a:cs typeface="Arial Black"/>
              <a:sym typeface="Arial Black"/>
            </a:endParaRPr>
          </a:p>
        </p:txBody>
      </p:sp>
      <p:sp>
        <p:nvSpPr>
          <p:cNvPr id="195" name="Google Shape;195;p38"/>
          <p:cNvSpPr txBox="1"/>
          <p:nvPr/>
        </p:nvSpPr>
        <p:spPr>
          <a:xfrm>
            <a:off x="668675" y="1685175"/>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FF0000"/>
                </a:solidFill>
                <a:latin typeface="Arial Black"/>
                <a:ea typeface="Arial Black"/>
                <a:cs typeface="Arial Black"/>
                <a:sym typeface="Arial Black"/>
              </a:rPr>
              <a:t>It will eat fish and the flying mouse</a:t>
            </a:r>
            <a:endParaRPr sz="1100">
              <a:solidFill>
                <a:srgbClr val="FF0000"/>
              </a:solidFill>
              <a:latin typeface="Arial Black"/>
              <a:ea typeface="Arial Black"/>
              <a:cs typeface="Arial Black"/>
              <a:sym typeface="Arial Black"/>
            </a:endParaRPr>
          </a:p>
        </p:txBody>
      </p:sp>
      <p:sp>
        <p:nvSpPr>
          <p:cNvPr id="196" name="Google Shape;196;p38"/>
          <p:cNvSpPr txBox="1"/>
          <p:nvPr/>
        </p:nvSpPr>
        <p:spPr>
          <a:xfrm>
            <a:off x="668675" y="2156450"/>
            <a:ext cx="8136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0000"/>
                </a:solidFill>
                <a:latin typeface="Arial Black"/>
                <a:ea typeface="Arial Black"/>
                <a:cs typeface="Arial Black"/>
                <a:sym typeface="Arial Black"/>
              </a:rPr>
              <a:t>It will catch the fish by spotting it in the water, then it will swoop down and catch it with its claws on its feet. It will catch the flying mouse by just eating it out of the air.</a:t>
            </a:r>
            <a:endParaRPr sz="1200">
              <a:solidFill>
                <a:srgbClr val="FF0000"/>
              </a:solidFill>
              <a:latin typeface="Arial Black"/>
              <a:ea typeface="Arial Black"/>
              <a:cs typeface="Arial Black"/>
              <a:sym typeface="Arial Black"/>
            </a:endParaRPr>
          </a:p>
        </p:txBody>
      </p:sp>
      <p:sp>
        <p:nvSpPr>
          <p:cNvPr id="197" name="Google Shape;197;p38"/>
          <p:cNvSpPr txBox="1"/>
          <p:nvPr/>
        </p:nvSpPr>
        <p:spPr>
          <a:xfrm>
            <a:off x="643350" y="2797313"/>
            <a:ext cx="6634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0000"/>
                </a:solidFill>
                <a:latin typeface="Arial Black"/>
                <a:ea typeface="Arial Black"/>
                <a:cs typeface="Arial Black"/>
                <a:sym typeface="Arial Black"/>
              </a:rPr>
              <a:t>It can fly, swim, and walk anywhere it wants to.</a:t>
            </a:r>
            <a:endParaRPr sz="1200">
              <a:solidFill>
                <a:srgbClr val="FF0000"/>
              </a:solidFill>
              <a:latin typeface="Arial Black"/>
              <a:ea typeface="Arial Black"/>
              <a:cs typeface="Arial Black"/>
              <a:sym typeface="Arial Black"/>
            </a:endParaRPr>
          </a:p>
        </p:txBody>
      </p:sp>
      <p:sp>
        <p:nvSpPr>
          <p:cNvPr id="198" name="Google Shape;198;p38"/>
          <p:cNvSpPr txBox="1"/>
          <p:nvPr/>
        </p:nvSpPr>
        <p:spPr>
          <a:xfrm>
            <a:off x="668675" y="3253375"/>
            <a:ext cx="8136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FF0000"/>
                </a:solidFill>
                <a:latin typeface="Arial Black"/>
                <a:ea typeface="Arial Black"/>
                <a:cs typeface="Arial Black"/>
                <a:sym typeface="Arial Black"/>
              </a:rPr>
              <a:t>It is colorblind and can only see the colors black, white, grey, and gold. The eyes position is like a humans, it faces straight.</a:t>
            </a:r>
            <a:endParaRPr sz="1100">
              <a:solidFill>
                <a:srgbClr val="FF0000"/>
              </a:solidFill>
              <a:latin typeface="Arial Black"/>
              <a:ea typeface="Arial Black"/>
              <a:cs typeface="Arial Black"/>
              <a:sym typeface="Arial Black"/>
            </a:endParaRPr>
          </a:p>
        </p:txBody>
      </p:sp>
      <p:sp>
        <p:nvSpPr>
          <p:cNvPr id="199" name="Google Shape;199;p38"/>
          <p:cNvSpPr txBox="1"/>
          <p:nvPr/>
        </p:nvSpPr>
        <p:spPr>
          <a:xfrm>
            <a:off x="643350" y="3776575"/>
            <a:ext cx="8136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FF0000"/>
                </a:solidFill>
                <a:latin typeface="Arial Black"/>
                <a:ea typeface="Arial Black"/>
                <a:cs typeface="Arial Black"/>
                <a:sym typeface="Arial Black"/>
              </a:rPr>
              <a:t>It will fly away at 150mph and swims at 62mph but it only knows how to walk. It uses its spiky tail and back and feet to attack and scare the predators.</a:t>
            </a:r>
            <a:endParaRPr sz="1100">
              <a:solidFill>
                <a:srgbClr val="FF0000"/>
              </a:solidFill>
              <a:latin typeface="Arial Black"/>
              <a:ea typeface="Arial Black"/>
              <a:cs typeface="Arial Black"/>
              <a:sym typeface="Arial Black"/>
            </a:endParaRPr>
          </a:p>
        </p:txBody>
      </p:sp>
      <p:sp>
        <p:nvSpPr>
          <p:cNvPr id="200" name="Google Shape;200;p38"/>
          <p:cNvSpPr txBox="1"/>
          <p:nvPr/>
        </p:nvSpPr>
        <p:spPr>
          <a:xfrm>
            <a:off x="618000" y="4319400"/>
            <a:ext cx="8187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FF0000"/>
                </a:solidFill>
                <a:latin typeface="Arial Black"/>
                <a:ea typeface="Arial Black"/>
                <a:cs typeface="Arial Black"/>
                <a:sym typeface="Arial Black"/>
              </a:rPr>
              <a:t>It makes a burrow 12ft deep in the snow. It stocks up on food one day a week so it doesnt have to leave the burrow because it is lazy.</a:t>
            </a:r>
            <a:endParaRPr sz="1100">
              <a:solidFill>
                <a:srgbClr val="FF0000"/>
              </a:solidFill>
              <a:latin typeface="Arial Black"/>
              <a:ea typeface="Arial Black"/>
              <a:cs typeface="Arial Black"/>
              <a:sym typeface="Arial Black"/>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