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653675" y="2507475"/>
            <a:ext cx="275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Beak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9"/>
          <p:cNvSpPr txBox="1"/>
          <p:nvPr/>
        </p:nvSpPr>
        <p:spPr>
          <a:xfrm>
            <a:off x="557225" y="3225400"/>
            <a:ext cx="280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long antennas. 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85800" y="3782625"/>
            <a:ext cx="26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intelligent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3450425" y="2507450"/>
            <a:ext cx="544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uses their beak to attack and catch their prey by stabbing the pray with its beak.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364625" y="3225400"/>
            <a:ext cx="552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long antennas, are used to since/hear their prey from miles away.  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3418275" y="3782625"/>
            <a:ext cx="544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use their intelligence to outsmart and track their predators/prey.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/>
        </p:nvSpPr>
        <p:spPr>
          <a:xfrm>
            <a:off x="385775" y="4061225"/>
            <a:ext cx="79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Roo                          </a:t>
            </a:r>
            <a:r>
              <a:rPr lang="en"/>
              <a:t>Flexible</a:t>
            </a:r>
            <a:r>
              <a:rPr lang="en"/>
              <a:t> egub                     FooGru                                Handerson lu</a:t>
            </a:r>
            <a:endParaRPr/>
          </a:p>
        </p:txBody>
      </p:sp>
      <p:pic>
        <p:nvPicPr>
          <p:cNvPr id="215" name="Google Shape;215;p40"/>
          <p:cNvPicPr preferRelativeResize="0"/>
          <p:nvPr/>
        </p:nvPicPr>
        <p:blipFill rotWithShape="1">
          <a:blip r:embed="rId4">
            <a:alphaModFix/>
          </a:blip>
          <a:srcRect b="327" l="0" r="626" t="426"/>
          <a:stretch/>
        </p:blipFill>
        <p:spPr>
          <a:xfrm rot="-5400000">
            <a:off x="541325" y="1536650"/>
            <a:ext cx="1621900" cy="21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647023" y="1535349"/>
            <a:ext cx="1621900" cy="21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756525" y="1527275"/>
            <a:ext cx="1638575" cy="21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 rotWithShape="1">
          <a:blip r:embed="rId7">
            <a:alphaModFix/>
          </a:blip>
          <a:srcRect b="1613" l="0" r="1146" t="0"/>
          <a:stretch/>
        </p:blipFill>
        <p:spPr>
          <a:xfrm>
            <a:off x="6599575" y="1777900"/>
            <a:ext cx="2104399" cy="16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4" name="Google Shape;22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1613" l="0" r="1146" t="0"/>
          <a:stretch/>
        </p:blipFill>
        <p:spPr>
          <a:xfrm>
            <a:off x="2303825" y="1152475"/>
            <a:ext cx="413196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783000" y="2584809"/>
            <a:ext cx="2116925" cy="23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832750" y="2477650"/>
            <a:ext cx="1656975" cy="2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623754">
            <a:off x="2550325" y="2571750"/>
            <a:ext cx="1881999" cy="204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603680">
            <a:off x="0" y="2605075"/>
            <a:ext cx="2326859" cy="22800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/>
          <p:nvPr/>
        </p:nvSpPr>
        <p:spPr>
          <a:xfrm>
            <a:off x="1190025" y="2077450"/>
            <a:ext cx="12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Roo</a:t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3283525" y="2077450"/>
            <a:ext cx="12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Flex. Egub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5583000" y="2077450"/>
            <a:ext cx="12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FooGru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7835650" y="2077450"/>
            <a:ext cx="12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Henderson Lu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3"/>
          <p:cNvPicPr preferRelativeResize="0"/>
          <p:nvPr/>
        </p:nvPicPr>
        <p:blipFill rotWithShape="1">
          <a:blip r:embed="rId4">
            <a:alphaModFix/>
          </a:blip>
          <a:srcRect b="3726" l="43168" r="4014" t="8799"/>
          <a:stretch/>
        </p:blipFill>
        <p:spPr>
          <a:xfrm>
            <a:off x="2405500" y="1411250"/>
            <a:ext cx="3493549" cy="32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/>
        </p:nvSpPr>
        <p:spPr>
          <a:xfrm>
            <a:off x="3246675" y="940200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3643375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2025325" y="2321725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2100300" y="3865725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1789550" y="43253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985875" y="340617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/>
        </p:nvSpPr>
        <p:spPr>
          <a:xfrm>
            <a:off x="578650" y="1446600"/>
            <a:ext cx="7972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species is able to survive with their heavy coat of fur. As well as </a:t>
            </a:r>
            <a:r>
              <a:rPr lang="en"/>
              <a:t>claws</a:t>
            </a:r>
            <a:r>
              <a:rPr lang="en"/>
              <a:t> to defend itself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able to adapt to their </a:t>
            </a:r>
            <a:r>
              <a:rPr lang="en"/>
              <a:t>environment</a:t>
            </a:r>
            <a:r>
              <a:rPr lang="en"/>
              <a:t> by hunt at night when its colder to find more </a:t>
            </a:r>
            <a:r>
              <a:rPr lang="en"/>
              <a:t>vulnerable</a:t>
            </a:r>
            <a:r>
              <a:rPr lang="en"/>
              <a:t> prey. They use there </a:t>
            </a:r>
            <a:r>
              <a:rPr lang="en"/>
              <a:t>nocturnal</a:t>
            </a:r>
            <a:r>
              <a:rPr lang="en"/>
              <a:t> </a:t>
            </a:r>
            <a:r>
              <a:rPr lang="en"/>
              <a:t>instincts at there advantage to grow its fur as well as get better defenses.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475" y="2059775"/>
            <a:ext cx="30384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/>
        </p:nvSpPr>
        <p:spPr>
          <a:xfrm>
            <a:off x="653650" y="1168000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Hair/Fur</a:t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>
            <a:off x="602450" y="1620450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Birds, and plants 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53650" y="2222925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beak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53650" y="2718225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Walk/fly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720325" y="3213525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side of the head that is also angled. And their eyes are crossed.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02450" y="3816000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a really high pitched scream as well as huge claws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720325" y="4418475"/>
            <a:ext cx="59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cave. They would sit on them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