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726775" y="2739475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paws                                 for digging in the sand to burrow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654200" y="3269250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Sharp teeth                                    eating insects and defending themselves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654200" y="3799025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ears                                         to hear from far away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/>
        </p:nvSpPr>
        <p:spPr>
          <a:xfrm>
            <a:off x="433275" y="4039350"/>
            <a:ext cx="18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squirrel</a:t>
            </a:r>
            <a:endParaRPr/>
          </a:p>
        </p:txBody>
      </p:sp>
      <p:pic>
        <p:nvPicPr>
          <p:cNvPr id="213" name="Google Shape;21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5950" y="2318825"/>
            <a:ext cx="10572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0"/>
          <p:cNvSpPr txBox="1"/>
          <p:nvPr/>
        </p:nvSpPr>
        <p:spPr>
          <a:xfrm>
            <a:off x="2404025" y="4039350"/>
            <a:ext cx="207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</a:t>
            </a:r>
            <a:endParaRPr/>
          </a:p>
        </p:txBody>
      </p:sp>
      <p:pic>
        <p:nvPicPr>
          <p:cNvPr id="215" name="Google Shape;21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2200" y="2416650"/>
            <a:ext cx="15430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/>
          <p:nvPr/>
        </p:nvSpPr>
        <p:spPr>
          <a:xfrm>
            <a:off x="4585675" y="4039350"/>
            <a:ext cx="18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Sugar glider</a:t>
            </a:r>
            <a:endParaRPr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925" y="1886875"/>
            <a:ext cx="1259050" cy="18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 txBox="1"/>
          <p:nvPr/>
        </p:nvSpPr>
        <p:spPr>
          <a:xfrm>
            <a:off x="6694925" y="4039350"/>
            <a:ext cx="18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Rodemus</a:t>
            </a:r>
            <a:endParaRPr/>
          </a:p>
        </p:txBody>
      </p:sp>
      <p:pic>
        <p:nvPicPr>
          <p:cNvPr id="219" name="Google Shape;219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6870313" y="1827137"/>
            <a:ext cx="1508301" cy="20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5" name="Google Shape;22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</a:t>
            </a:r>
            <a:endParaRPr/>
          </a:p>
        </p:txBody>
      </p:sp>
      <p:pic>
        <p:nvPicPr>
          <p:cNvPr id="226" name="Google Shape;2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205788" y="1079612"/>
            <a:ext cx="2732425" cy="35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2100" y="2863925"/>
            <a:ext cx="11811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375" y="2954413"/>
            <a:ext cx="15430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000" y="2954425"/>
            <a:ext cx="154305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2"/>
          <p:cNvSpPr txBox="1"/>
          <p:nvPr/>
        </p:nvSpPr>
        <p:spPr>
          <a:xfrm>
            <a:off x="167725" y="2445950"/>
            <a:ext cx="21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</a:t>
            </a:r>
            <a:endParaRPr/>
          </a:p>
        </p:txBody>
      </p:sp>
      <p:sp>
        <p:nvSpPr>
          <p:cNvPr id="235" name="Google Shape;235;p42"/>
          <p:cNvSpPr txBox="1"/>
          <p:nvPr/>
        </p:nvSpPr>
        <p:spPr>
          <a:xfrm>
            <a:off x="4521650" y="2571750"/>
            <a:ext cx="21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cow</a:t>
            </a:r>
            <a:endParaRPr/>
          </a:p>
        </p:txBody>
      </p:sp>
      <p:sp>
        <p:nvSpPr>
          <p:cNvPr id="236" name="Google Shape;236;p42"/>
          <p:cNvSpPr txBox="1"/>
          <p:nvPr/>
        </p:nvSpPr>
        <p:spPr>
          <a:xfrm>
            <a:off x="2320225" y="2445950"/>
            <a:ext cx="21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</a:t>
            </a:r>
            <a:endParaRPr/>
          </a:p>
        </p:txBody>
      </p:sp>
      <p:sp>
        <p:nvSpPr>
          <p:cNvPr id="237" name="Google Shape;237;p42"/>
          <p:cNvSpPr txBox="1"/>
          <p:nvPr/>
        </p:nvSpPr>
        <p:spPr>
          <a:xfrm>
            <a:off x="6723075" y="2571750"/>
            <a:ext cx="21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rodemus</a:t>
            </a:r>
            <a:endParaRPr/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7080188" y="2805250"/>
            <a:ext cx="14382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671363" y="652688"/>
            <a:ext cx="3270800" cy="48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/>
          <p:nvPr/>
        </p:nvSpPr>
        <p:spPr>
          <a:xfrm>
            <a:off x="3235725" y="98682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49" name="Google Shape;249;p44"/>
          <p:cNvSpPr txBox="1"/>
          <p:nvPr/>
        </p:nvSpPr>
        <p:spPr>
          <a:xfrm>
            <a:off x="3434250" y="130950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1684275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51" name="Google Shape;251;p44"/>
          <p:cNvSpPr txBox="1"/>
          <p:nvPr/>
        </p:nvSpPr>
        <p:spPr>
          <a:xfrm>
            <a:off x="1933125" y="3852363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2" name="Google Shape;252;p44"/>
          <p:cNvSpPr txBox="1"/>
          <p:nvPr/>
        </p:nvSpPr>
        <p:spPr>
          <a:xfrm>
            <a:off x="677925" y="4376075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677925" y="3483075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/>
        </p:nvSpPr>
        <p:spPr>
          <a:xfrm>
            <a:off x="922475" y="1691200"/>
            <a:ext cx="7212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The Rodemus has had many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adaptations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to fit into its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environment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like its big ears, big eyes and long eyelashes and its sharp teeth and claws and it has a thin coat of tan fur to blend in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the sand. It has many sharing traits of a mouse which is one of its 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homologous</a:t>
            </a: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 structures that shares the similar structure of the leg.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75" y="2166425"/>
            <a:ext cx="8387450" cy="27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/>
        </p:nvSpPr>
        <p:spPr>
          <a:xfrm>
            <a:off x="-531125" y="1523475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8"/>
          <p:cNvSpPr txBox="1"/>
          <p:nvPr/>
        </p:nvSpPr>
        <p:spPr>
          <a:xfrm flipH="1">
            <a:off x="671075" y="1118150"/>
            <a:ext cx="570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 coat with thinner tough skin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71075" y="1663250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insects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671075" y="2208350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Burrowing and catching it with sharp teeth and claws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71075" y="2753450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71075" y="3298550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 like face structure with big eyes and long eyelashes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71075" y="3843650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 colored fur and sharp claws and teeth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98850" y="4416700"/>
            <a:ext cx="80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habitat is in the ground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