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Bangers"/>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Banger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2.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6.png"/><Relationship Id="rId5" Type="http://schemas.openxmlformats.org/officeDocument/2006/relationships/image" Target="../media/image20.jpg"/><Relationship Id="rId6" Type="http://schemas.openxmlformats.org/officeDocument/2006/relationships/image" Target="../media/image17.jpg"/><Relationship Id="rId7"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39"/>
          <p:cNvSpPr txBox="1"/>
          <p:nvPr/>
        </p:nvSpPr>
        <p:spPr>
          <a:xfrm>
            <a:off x="587525" y="2671525"/>
            <a:ext cx="2749200" cy="5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Big paws to help them swim and walk on land </a:t>
            </a:r>
            <a:endParaRPr sz="1100"/>
          </a:p>
        </p:txBody>
      </p:sp>
      <p:sp>
        <p:nvSpPr>
          <p:cNvPr id="206" name="Google Shape;206;p39"/>
          <p:cNvSpPr txBox="1"/>
          <p:nvPr/>
        </p:nvSpPr>
        <p:spPr>
          <a:xfrm>
            <a:off x="587525" y="3192625"/>
            <a:ext cx="2749200" cy="5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Lungs that cause them to stay in water for long periods of time, but also on land </a:t>
            </a:r>
            <a:endParaRPr sz="1000"/>
          </a:p>
        </p:txBody>
      </p:sp>
      <p:sp>
        <p:nvSpPr>
          <p:cNvPr id="207" name="Google Shape;207;p39"/>
          <p:cNvSpPr txBox="1"/>
          <p:nvPr/>
        </p:nvSpPr>
        <p:spPr>
          <a:xfrm>
            <a:off x="587525" y="3766250"/>
            <a:ext cx="2749200" cy="5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Sharp teeth to eat food and kill other animals</a:t>
            </a:r>
            <a:endParaRPr sz="1000"/>
          </a:p>
        </p:txBody>
      </p:sp>
      <p:sp>
        <p:nvSpPr>
          <p:cNvPr id="208" name="Google Shape;208;p39"/>
          <p:cNvSpPr txBox="1"/>
          <p:nvPr/>
        </p:nvSpPr>
        <p:spPr>
          <a:xfrm>
            <a:off x="3347700" y="2682600"/>
            <a:ext cx="5586900" cy="5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The paws make it easy for them to swim in the water and move around in the water. But they also make it so they can explore the forest and caves </a:t>
            </a:r>
            <a:endParaRPr sz="1100"/>
          </a:p>
        </p:txBody>
      </p:sp>
      <p:sp>
        <p:nvSpPr>
          <p:cNvPr id="209" name="Google Shape;209;p39"/>
          <p:cNvSpPr txBox="1"/>
          <p:nvPr/>
        </p:nvSpPr>
        <p:spPr>
          <a:xfrm>
            <a:off x="3347700" y="3224425"/>
            <a:ext cx="5586900" cy="5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The lungs make it so they can switch from being in the water to being on land with no problem</a:t>
            </a:r>
            <a:endParaRPr sz="1100"/>
          </a:p>
        </p:txBody>
      </p:sp>
      <p:sp>
        <p:nvSpPr>
          <p:cNvPr id="210" name="Google Shape;210;p39"/>
          <p:cNvSpPr txBox="1"/>
          <p:nvPr/>
        </p:nvSpPr>
        <p:spPr>
          <a:xfrm>
            <a:off x="3347700" y="3766250"/>
            <a:ext cx="5586900" cy="5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Their teeth make it so they are able to eat fruits, leaves and nuts but their teeth also </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pic>
        <p:nvPicPr>
          <p:cNvPr id="215" name="Google Shape;215;p40"/>
          <p:cNvPicPr preferRelativeResize="0"/>
          <p:nvPr/>
        </p:nvPicPr>
        <p:blipFill>
          <a:blip r:embed="rId4">
            <a:alphaModFix/>
          </a:blip>
          <a:stretch>
            <a:fillRect/>
          </a:stretch>
        </p:blipFill>
        <p:spPr>
          <a:xfrm rot="10800000">
            <a:off x="6745175" y="1781650"/>
            <a:ext cx="1838325" cy="2133600"/>
          </a:xfrm>
          <a:prstGeom prst="rect">
            <a:avLst/>
          </a:prstGeom>
          <a:noFill/>
          <a:ln>
            <a:noFill/>
          </a:ln>
        </p:spPr>
      </p:pic>
      <p:pic>
        <p:nvPicPr>
          <p:cNvPr id="216" name="Google Shape;216;p40"/>
          <p:cNvPicPr preferRelativeResize="0"/>
          <p:nvPr/>
        </p:nvPicPr>
        <p:blipFill rotWithShape="1">
          <a:blip r:embed="rId5">
            <a:alphaModFix/>
          </a:blip>
          <a:srcRect b="0" l="30406" r="52039" t="0"/>
          <a:stretch/>
        </p:blipFill>
        <p:spPr>
          <a:xfrm>
            <a:off x="787050" y="1781650"/>
            <a:ext cx="739903" cy="2133600"/>
          </a:xfrm>
          <a:prstGeom prst="rect">
            <a:avLst/>
          </a:prstGeom>
          <a:noFill/>
          <a:ln>
            <a:noFill/>
          </a:ln>
        </p:spPr>
      </p:pic>
      <p:sp>
        <p:nvSpPr>
          <p:cNvPr id="217" name="Google Shape;217;p40"/>
          <p:cNvSpPr txBox="1"/>
          <p:nvPr/>
        </p:nvSpPr>
        <p:spPr>
          <a:xfrm>
            <a:off x="332550" y="4079325"/>
            <a:ext cx="20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Dog</a:t>
            </a:r>
            <a:endParaRPr/>
          </a:p>
        </p:txBody>
      </p:sp>
      <p:pic>
        <p:nvPicPr>
          <p:cNvPr id="218" name="Google Shape;218;p40"/>
          <p:cNvPicPr preferRelativeResize="0"/>
          <p:nvPr/>
        </p:nvPicPr>
        <p:blipFill rotWithShape="1">
          <a:blip r:embed="rId5">
            <a:alphaModFix/>
          </a:blip>
          <a:srcRect b="0" l="50859" r="31312" t="0"/>
          <a:stretch/>
        </p:blipFill>
        <p:spPr>
          <a:xfrm>
            <a:off x="2904300" y="1781650"/>
            <a:ext cx="809225" cy="2133600"/>
          </a:xfrm>
          <a:prstGeom prst="rect">
            <a:avLst/>
          </a:prstGeom>
          <a:noFill/>
          <a:ln>
            <a:noFill/>
          </a:ln>
        </p:spPr>
      </p:pic>
      <p:sp>
        <p:nvSpPr>
          <p:cNvPr id="219" name="Google Shape;219;p40"/>
          <p:cNvSpPr txBox="1"/>
          <p:nvPr/>
        </p:nvSpPr>
        <p:spPr>
          <a:xfrm>
            <a:off x="2369425" y="4010025"/>
            <a:ext cx="20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Bird</a:t>
            </a:r>
            <a:endParaRPr b="1"/>
          </a:p>
        </p:txBody>
      </p:sp>
      <p:pic>
        <p:nvPicPr>
          <p:cNvPr id="220" name="Google Shape;220;p40"/>
          <p:cNvPicPr preferRelativeResize="0"/>
          <p:nvPr/>
        </p:nvPicPr>
        <p:blipFill rotWithShape="1">
          <a:blip r:embed="rId5">
            <a:alphaModFix/>
          </a:blip>
          <a:srcRect b="0" l="0" r="74102" t="0"/>
          <a:stretch/>
        </p:blipFill>
        <p:spPr>
          <a:xfrm>
            <a:off x="4941200" y="1823811"/>
            <a:ext cx="1144550" cy="2049275"/>
          </a:xfrm>
          <a:prstGeom prst="rect">
            <a:avLst/>
          </a:prstGeom>
          <a:noFill/>
          <a:ln>
            <a:noFill/>
          </a:ln>
        </p:spPr>
      </p:pic>
      <p:sp>
        <p:nvSpPr>
          <p:cNvPr id="221" name="Google Shape;221;p40"/>
          <p:cNvSpPr txBox="1"/>
          <p:nvPr/>
        </p:nvSpPr>
        <p:spPr>
          <a:xfrm>
            <a:off x="4471425" y="4010025"/>
            <a:ext cx="20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Human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27" name="Google Shape;227;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228" name="Google Shape;228;p41"/>
          <p:cNvPicPr preferRelativeResize="0"/>
          <p:nvPr/>
        </p:nvPicPr>
        <p:blipFill>
          <a:blip r:embed="rId3">
            <a:alphaModFix/>
          </a:blip>
          <a:stretch>
            <a:fillRect/>
          </a:stretch>
        </p:blipFill>
        <p:spPr>
          <a:xfrm rot="-5400000">
            <a:off x="2861207" y="-80593"/>
            <a:ext cx="2921325" cy="5766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pic>
        <p:nvPicPr>
          <p:cNvPr id="233" name="Google Shape;233;p42"/>
          <p:cNvPicPr preferRelativeResize="0"/>
          <p:nvPr/>
        </p:nvPicPr>
        <p:blipFill>
          <a:blip r:embed="rId4">
            <a:alphaModFix/>
          </a:blip>
          <a:stretch>
            <a:fillRect/>
          </a:stretch>
        </p:blipFill>
        <p:spPr>
          <a:xfrm rot="10800000">
            <a:off x="6847800" y="2571750"/>
            <a:ext cx="1838325" cy="1933575"/>
          </a:xfrm>
          <a:prstGeom prst="rect">
            <a:avLst/>
          </a:prstGeom>
          <a:noFill/>
          <a:ln>
            <a:noFill/>
          </a:ln>
        </p:spPr>
      </p:pic>
      <p:pic>
        <p:nvPicPr>
          <p:cNvPr id="234" name="Google Shape;234;p42"/>
          <p:cNvPicPr preferRelativeResize="0"/>
          <p:nvPr/>
        </p:nvPicPr>
        <p:blipFill>
          <a:blip r:embed="rId5">
            <a:alphaModFix/>
          </a:blip>
          <a:stretch>
            <a:fillRect/>
          </a:stretch>
        </p:blipFill>
        <p:spPr>
          <a:xfrm>
            <a:off x="329750" y="2812850"/>
            <a:ext cx="1431150" cy="1933575"/>
          </a:xfrm>
          <a:prstGeom prst="rect">
            <a:avLst/>
          </a:prstGeom>
          <a:noFill/>
          <a:ln>
            <a:noFill/>
          </a:ln>
        </p:spPr>
      </p:pic>
      <p:sp>
        <p:nvSpPr>
          <p:cNvPr id="235" name="Google Shape;235;p42"/>
          <p:cNvSpPr txBox="1"/>
          <p:nvPr/>
        </p:nvSpPr>
        <p:spPr>
          <a:xfrm>
            <a:off x="221700" y="2494150"/>
            <a:ext cx="20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Cat</a:t>
            </a:r>
            <a:endParaRPr/>
          </a:p>
        </p:txBody>
      </p:sp>
      <p:pic>
        <p:nvPicPr>
          <p:cNvPr id="236" name="Google Shape;236;p42"/>
          <p:cNvPicPr preferRelativeResize="0"/>
          <p:nvPr/>
        </p:nvPicPr>
        <p:blipFill>
          <a:blip r:embed="rId6">
            <a:alphaModFix/>
          </a:blip>
          <a:stretch>
            <a:fillRect/>
          </a:stretch>
        </p:blipFill>
        <p:spPr>
          <a:xfrm>
            <a:off x="2613375" y="2812850"/>
            <a:ext cx="1339800" cy="1933575"/>
          </a:xfrm>
          <a:prstGeom prst="rect">
            <a:avLst/>
          </a:prstGeom>
          <a:noFill/>
          <a:ln>
            <a:noFill/>
          </a:ln>
        </p:spPr>
      </p:pic>
      <p:sp>
        <p:nvSpPr>
          <p:cNvPr id="237" name="Google Shape;237;p42"/>
          <p:cNvSpPr txBox="1"/>
          <p:nvPr/>
        </p:nvSpPr>
        <p:spPr>
          <a:xfrm>
            <a:off x="4600338" y="2494150"/>
            <a:ext cx="20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Human</a:t>
            </a:r>
            <a:endParaRPr/>
          </a:p>
        </p:txBody>
      </p:sp>
      <p:pic>
        <p:nvPicPr>
          <p:cNvPr id="238" name="Google Shape;238;p42"/>
          <p:cNvPicPr preferRelativeResize="0"/>
          <p:nvPr/>
        </p:nvPicPr>
        <p:blipFill>
          <a:blip r:embed="rId7">
            <a:alphaModFix/>
          </a:blip>
          <a:stretch>
            <a:fillRect/>
          </a:stretch>
        </p:blipFill>
        <p:spPr>
          <a:xfrm>
            <a:off x="4700200" y="2914600"/>
            <a:ext cx="1884375" cy="1831825"/>
          </a:xfrm>
          <a:prstGeom prst="rect">
            <a:avLst/>
          </a:prstGeom>
          <a:noFill/>
          <a:ln>
            <a:noFill/>
          </a:ln>
        </p:spPr>
      </p:pic>
      <p:sp>
        <p:nvSpPr>
          <p:cNvPr id="239" name="Google Shape;239;p42"/>
          <p:cNvSpPr txBox="1"/>
          <p:nvPr/>
        </p:nvSpPr>
        <p:spPr>
          <a:xfrm>
            <a:off x="2458200" y="2646550"/>
            <a:ext cx="20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Bird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pic>
        <p:nvPicPr>
          <p:cNvPr id="244" name="Google Shape;244;p43"/>
          <p:cNvPicPr preferRelativeResize="0"/>
          <p:nvPr/>
        </p:nvPicPr>
        <p:blipFill>
          <a:blip r:embed="rId4">
            <a:alphaModFix/>
          </a:blip>
          <a:stretch>
            <a:fillRect/>
          </a:stretch>
        </p:blipFill>
        <p:spPr>
          <a:xfrm rot="-5400000">
            <a:off x="2819550" y="2000775"/>
            <a:ext cx="3227125" cy="2096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sp>
        <p:nvSpPr>
          <p:cNvPr id="249" name="Google Shape;249;p44"/>
          <p:cNvSpPr txBox="1"/>
          <p:nvPr/>
        </p:nvSpPr>
        <p:spPr>
          <a:xfrm>
            <a:off x="3242425" y="908250"/>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50" name="Google Shape;250;p44"/>
          <p:cNvSpPr txBox="1"/>
          <p:nvPr/>
        </p:nvSpPr>
        <p:spPr>
          <a:xfrm>
            <a:off x="3541775" y="1309500"/>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51" name="Google Shape;251;p44"/>
          <p:cNvSpPr txBox="1"/>
          <p:nvPr/>
        </p:nvSpPr>
        <p:spPr>
          <a:xfrm>
            <a:off x="2333475" y="2202450"/>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52" name="Google Shape;252;p44"/>
          <p:cNvSpPr txBox="1"/>
          <p:nvPr/>
        </p:nvSpPr>
        <p:spPr>
          <a:xfrm>
            <a:off x="2333475" y="3818213"/>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53" name="Google Shape;253;p44"/>
          <p:cNvSpPr txBox="1"/>
          <p:nvPr/>
        </p:nvSpPr>
        <p:spPr>
          <a:xfrm>
            <a:off x="1180625" y="4427675"/>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54" name="Google Shape;254;p44"/>
          <p:cNvSpPr txBox="1"/>
          <p:nvPr/>
        </p:nvSpPr>
        <p:spPr>
          <a:xfrm>
            <a:off x="836975" y="3500400"/>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7"/>
          <p:cNvSpPr txBox="1"/>
          <p:nvPr/>
        </p:nvSpPr>
        <p:spPr>
          <a:xfrm>
            <a:off x="3558325" y="1241525"/>
            <a:ext cx="176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Planet B</a:t>
            </a:r>
            <a:endParaRPr/>
          </a:p>
        </p:txBody>
      </p:sp>
      <p:pic>
        <p:nvPicPr>
          <p:cNvPr id="189" name="Google Shape;189;p37"/>
          <p:cNvPicPr preferRelativeResize="0"/>
          <p:nvPr/>
        </p:nvPicPr>
        <p:blipFill>
          <a:blip r:embed="rId4">
            <a:alphaModFix/>
          </a:blip>
          <a:stretch>
            <a:fillRect/>
          </a:stretch>
        </p:blipFill>
        <p:spPr>
          <a:xfrm>
            <a:off x="232800" y="2148850"/>
            <a:ext cx="3447475" cy="277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8"/>
          <p:cNvSpPr txBox="1"/>
          <p:nvPr/>
        </p:nvSpPr>
        <p:spPr>
          <a:xfrm>
            <a:off x="654025" y="1119600"/>
            <a:ext cx="8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By getting out of the water and hiding in the shade on land</a:t>
            </a:r>
            <a:endParaRPr/>
          </a:p>
        </p:txBody>
      </p:sp>
      <p:sp>
        <p:nvSpPr>
          <p:cNvPr id="195" name="Google Shape;195;p38"/>
          <p:cNvSpPr txBox="1"/>
          <p:nvPr/>
        </p:nvSpPr>
        <p:spPr>
          <a:xfrm>
            <a:off x="654025" y="1645575"/>
            <a:ext cx="8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Fruits, leaves and nuts</a:t>
            </a:r>
            <a:endParaRPr/>
          </a:p>
        </p:txBody>
      </p:sp>
      <p:sp>
        <p:nvSpPr>
          <p:cNvPr id="196" name="Google Shape;196;p38"/>
          <p:cNvSpPr txBox="1"/>
          <p:nvPr/>
        </p:nvSpPr>
        <p:spPr>
          <a:xfrm>
            <a:off x="654025" y="2171550"/>
            <a:ext cx="8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Drink the water from the lakes and ect. Go on land to get the food.</a:t>
            </a:r>
            <a:endParaRPr/>
          </a:p>
        </p:txBody>
      </p:sp>
      <p:sp>
        <p:nvSpPr>
          <p:cNvPr id="197" name="Google Shape;197;p38"/>
          <p:cNvSpPr txBox="1"/>
          <p:nvPr/>
        </p:nvSpPr>
        <p:spPr>
          <a:xfrm>
            <a:off x="654025" y="2751800"/>
            <a:ext cx="8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Walk and swim</a:t>
            </a:r>
            <a:endParaRPr/>
          </a:p>
        </p:txBody>
      </p:sp>
      <p:sp>
        <p:nvSpPr>
          <p:cNvPr id="198" name="Google Shape;198;p38"/>
          <p:cNvSpPr txBox="1"/>
          <p:nvPr/>
        </p:nvSpPr>
        <p:spPr>
          <a:xfrm>
            <a:off x="654025" y="3332050"/>
            <a:ext cx="8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On the front of it’s head but closer to the sides</a:t>
            </a:r>
            <a:endParaRPr/>
          </a:p>
        </p:txBody>
      </p:sp>
      <p:sp>
        <p:nvSpPr>
          <p:cNvPr id="199" name="Google Shape;199;p38"/>
          <p:cNvSpPr txBox="1"/>
          <p:nvPr/>
        </p:nvSpPr>
        <p:spPr>
          <a:xfrm>
            <a:off x="654025" y="3858025"/>
            <a:ext cx="8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By laying flat down at the floor of an ocean, lake, river, ECT.</a:t>
            </a:r>
            <a:endParaRPr/>
          </a:p>
        </p:txBody>
      </p:sp>
      <p:sp>
        <p:nvSpPr>
          <p:cNvPr id="200" name="Google Shape;200;p38"/>
          <p:cNvSpPr txBox="1"/>
          <p:nvPr/>
        </p:nvSpPr>
        <p:spPr>
          <a:xfrm>
            <a:off x="654025" y="4384000"/>
            <a:ext cx="8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By making a burrow</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