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Relationship Id="rId7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99600" y="2744400"/>
            <a:ext cx="20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Fins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645575" y="3311900"/>
            <a:ext cx="213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Pharyngeal Slits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834725" y="3762300"/>
            <a:ext cx="19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Front Arms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383100" y="3269700"/>
            <a:ext cx="28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it to breath underwater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3447900" y="2739900"/>
            <a:ext cx="29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it to swim at high speeds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423600" y="3799500"/>
            <a:ext cx="34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it to burrow into the ground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345600" y="4112100"/>
            <a:ext cx="131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Whale</a:t>
            </a:r>
            <a:endParaRPr/>
          </a:p>
        </p:txBody>
      </p:sp>
      <p:pic>
        <p:nvPicPr>
          <p:cNvPr id="216" name="Google Shape;2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00" y="1905000"/>
            <a:ext cx="1880700" cy="18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7874" y="1905000"/>
            <a:ext cx="1531426" cy="18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/>
          <p:nvPr/>
        </p:nvSpPr>
        <p:spPr>
          <a:xfrm>
            <a:off x="2548800" y="411210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592947"/>
            <a:ext cx="2019075" cy="660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0"/>
          <p:cNvSpPr txBox="1"/>
          <p:nvPr/>
        </p:nvSpPr>
        <p:spPr>
          <a:xfrm>
            <a:off x="4703400" y="4112100"/>
            <a:ext cx="11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</a:t>
            </a:r>
            <a:endParaRPr/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8775" y="1905000"/>
            <a:ext cx="1880700" cy="18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0"/>
          <p:cNvSpPr txBox="1"/>
          <p:nvPr/>
        </p:nvSpPr>
        <p:spPr>
          <a:xfrm>
            <a:off x="6728400" y="4112100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Slytherfish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931399" y="958725"/>
            <a:ext cx="2972925" cy="42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2253793"/>
            <a:ext cx="4572001" cy="175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948300" y="3198000"/>
            <a:ext cx="160972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 txBox="1"/>
          <p:nvPr/>
        </p:nvSpPr>
        <p:spPr>
          <a:xfrm>
            <a:off x="6801300" y="2425950"/>
            <a:ext cx="20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Slytherfish</a:t>
            </a: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000" y="2865900"/>
            <a:ext cx="1076100" cy="18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2"/>
          <p:cNvSpPr txBox="1"/>
          <p:nvPr/>
        </p:nvSpPr>
        <p:spPr>
          <a:xfrm>
            <a:off x="240300" y="2516400"/>
            <a:ext cx="16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</a:t>
            </a: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5960" y="2916600"/>
            <a:ext cx="879315" cy="17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/>
          <p:nvPr/>
        </p:nvSpPr>
        <p:spPr>
          <a:xfrm>
            <a:off x="2516400" y="2516400"/>
            <a:ext cx="14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Salamander</a:t>
            </a:r>
            <a:endParaRPr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2313" y="2865900"/>
            <a:ext cx="942000" cy="18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/>
          <p:nvPr/>
        </p:nvSpPr>
        <p:spPr>
          <a:xfrm>
            <a:off x="4679100" y="2516400"/>
            <a:ext cx="134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473400" y="792300"/>
            <a:ext cx="333990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/>
        </p:nvSpPr>
        <p:spPr>
          <a:xfrm>
            <a:off x="3227150" y="9134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3518750" y="135922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2149850" y="22736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5" name="Google Shape;255;p44"/>
          <p:cNvSpPr txBox="1"/>
          <p:nvPr/>
        </p:nvSpPr>
        <p:spPr>
          <a:xfrm>
            <a:off x="2263250" y="38009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6" name="Google Shape;256;p44"/>
          <p:cNvSpPr txBox="1"/>
          <p:nvPr/>
        </p:nvSpPr>
        <p:spPr>
          <a:xfrm>
            <a:off x="1647650" y="435205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7" name="Google Shape;257;p44"/>
          <p:cNvSpPr txBox="1"/>
          <p:nvPr/>
        </p:nvSpPr>
        <p:spPr>
          <a:xfrm>
            <a:off x="853850" y="350060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/>
          <p:nvPr/>
        </p:nvSpPr>
        <p:spPr>
          <a:xfrm>
            <a:off x="661500" y="1463400"/>
            <a:ext cx="7695000" cy="3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Slytherfish has evolved from a snake, and developed back fins and strong front arms for traits. It has also adapted to the environment and developed gills to </a:t>
            </a:r>
            <a:r>
              <a:rPr lang="en"/>
              <a:t>breathe</a:t>
            </a:r>
            <a:r>
              <a:rPr lang="en"/>
              <a:t> underwater. The Slytherfish has homologous structures to whales, humans and birds and it’s embryology is similar to fish, salamanders, and pigs. Also, the Slytherfish was </a:t>
            </a:r>
            <a:r>
              <a:rPr lang="en"/>
              <a:t>naturally selected to survive and thrive underwater with its adaptations.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650" y="2167925"/>
            <a:ext cx="3951625" cy="27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3620425" y="1296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Planet B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84575" y="1044900"/>
            <a:ext cx="49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Scales allow thermal energy to pass through into it.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610750" y="4261575"/>
            <a:ext cx="824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 makes a burrow at the bottom of a river, and let's underwater poisonous plants grow around to protect the burrow with its young inside.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1061475" y="2781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Swimming with fins.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681600" y="1636425"/>
            <a:ext cx="52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eat small aquatic creatures, similar to fish.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27550" y="2113850"/>
            <a:ext cx="82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blends into the environment like a chameleon, and jumps out at </a:t>
            </a:r>
            <a:r>
              <a:rPr lang="en"/>
              <a:t>vulnerable prey.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63575" y="3335075"/>
            <a:ext cx="376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are on top of head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36550" y="3798325"/>
            <a:ext cx="60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always blending into its surroundings, so the predator can’t see 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