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5" r:id="rId4"/>
    <p:sldMasterId id="2147483676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y="5143500" cx="9144000"/>
  <p:notesSz cx="6858000" cy="9144000"/>
  <p:embeddedFontLst>
    <p:embeddedFont>
      <p:font typeface="Bangers"/>
      <p:regular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schemas.openxmlformats.org/officeDocument/2006/relationships/slide" Target="slides/slide16.xml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23" Type="http://schemas.openxmlformats.org/officeDocument/2006/relationships/font" Target="fonts/Bangers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26e0c72ab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126e0c72ab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f3f5fc9418_1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f3f5fc9418_1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f3f5fc9418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f3f5fc9418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22e857ba76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222e857ba76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f3f5fc9418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f3f5fc9418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f3f5fc9418_0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f3f5fc9418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f3f5fc9418_0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f3f5fc9418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1282fa2848f_1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1282fa2848f_1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1b66376aa8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11b66376aa8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1b66376aa8_0_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11b66376aa8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1b66376aa8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1b66376aa8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1b66376aa8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11b66376aa8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1b66376aa8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11b66376aa8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1b66376aa8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11b66376aa8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f3f5fc9418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f3f5fc9418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f3f5fc9418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f3f5fc9418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NCEPTS">
  <p:cSld name="CUSTOM_2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1" cy="514099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3"/>
          <p:cNvSpPr/>
          <p:nvPr/>
        </p:nvSpPr>
        <p:spPr>
          <a:xfrm>
            <a:off x="972290" y="2949591"/>
            <a:ext cx="2179425" cy="2189734"/>
          </a:xfrm>
          <a:custGeom>
            <a:rect b="b" l="l" r="r" t="t"/>
            <a:pathLst>
              <a:path extrusionOk="0" h="5918200" w="4763770">
                <a:moveTo>
                  <a:pt x="4763236" y="5918200"/>
                </a:moveTo>
                <a:lnTo>
                  <a:pt x="0" y="5918200"/>
                </a:lnTo>
                <a:lnTo>
                  <a:pt x="0" y="0"/>
                </a:lnTo>
                <a:lnTo>
                  <a:pt x="4763236" y="0"/>
                </a:lnTo>
                <a:lnTo>
                  <a:pt x="4763236" y="5918200"/>
                </a:lnTo>
                <a:close/>
              </a:path>
            </a:pathLst>
          </a:custGeom>
          <a:solidFill>
            <a:srgbClr val="79D8B9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13"/>
          <p:cNvSpPr/>
          <p:nvPr/>
        </p:nvSpPr>
        <p:spPr>
          <a:xfrm>
            <a:off x="5991393" y="2949591"/>
            <a:ext cx="2179425" cy="2189734"/>
          </a:xfrm>
          <a:custGeom>
            <a:rect b="b" l="l" r="r" t="t"/>
            <a:pathLst>
              <a:path extrusionOk="0" h="5918200" w="4763770">
                <a:moveTo>
                  <a:pt x="4763236" y="5918200"/>
                </a:moveTo>
                <a:lnTo>
                  <a:pt x="0" y="5918200"/>
                </a:lnTo>
                <a:lnTo>
                  <a:pt x="0" y="0"/>
                </a:lnTo>
                <a:lnTo>
                  <a:pt x="4763236" y="0"/>
                </a:lnTo>
                <a:lnTo>
                  <a:pt x="4763236" y="5918200"/>
                </a:lnTo>
                <a:close/>
              </a:path>
            </a:pathLst>
          </a:custGeom>
          <a:solidFill>
            <a:srgbClr val="FF5757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13"/>
          <p:cNvSpPr/>
          <p:nvPr/>
        </p:nvSpPr>
        <p:spPr>
          <a:xfrm>
            <a:off x="3481842" y="2949591"/>
            <a:ext cx="2179425" cy="2189734"/>
          </a:xfrm>
          <a:custGeom>
            <a:rect b="b" l="l" r="r" t="t"/>
            <a:pathLst>
              <a:path extrusionOk="0" h="5918200" w="4763770">
                <a:moveTo>
                  <a:pt x="4763236" y="5918200"/>
                </a:moveTo>
                <a:lnTo>
                  <a:pt x="0" y="5918200"/>
                </a:lnTo>
                <a:lnTo>
                  <a:pt x="0" y="0"/>
                </a:lnTo>
                <a:lnTo>
                  <a:pt x="4763236" y="0"/>
                </a:lnTo>
                <a:lnTo>
                  <a:pt x="4763236" y="5918200"/>
                </a:lnTo>
                <a:close/>
              </a:path>
            </a:pathLst>
          </a:custGeom>
          <a:solidFill>
            <a:srgbClr val="3B1EB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1263538" y="3839000"/>
            <a:ext cx="1596900" cy="51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sz="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6" name="Google Shape;56;p13"/>
          <p:cNvSpPr txBox="1"/>
          <p:nvPr>
            <p:ph idx="2" type="subTitle"/>
          </p:nvPr>
        </p:nvSpPr>
        <p:spPr>
          <a:xfrm>
            <a:off x="3775121" y="3839000"/>
            <a:ext cx="1596900" cy="51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sz="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7" name="Google Shape;57;p13"/>
          <p:cNvSpPr txBox="1"/>
          <p:nvPr>
            <p:ph type="title"/>
          </p:nvPr>
        </p:nvSpPr>
        <p:spPr>
          <a:xfrm>
            <a:off x="6282700" y="3301675"/>
            <a:ext cx="15969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i="0" sz="25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8" name="Google Shape;58;p13"/>
          <p:cNvSpPr txBox="1"/>
          <p:nvPr>
            <p:ph idx="3" type="subTitle"/>
          </p:nvPr>
        </p:nvSpPr>
        <p:spPr>
          <a:xfrm>
            <a:off x="6282638" y="3839000"/>
            <a:ext cx="1596900" cy="51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sz="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9" name="Google Shape;59;p13"/>
          <p:cNvSpPr txBox="1"/>
          <p:nvPr>
            <p:ph idx="4" type="title"/>
          </p:nvPr>
        </p:nvSpPr>
        <p:spPr>
          <a:xfrm>
            <a:off x="3773740" y="3301675"/>
            <a:ext cx="15969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i="0" sz="25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60" name="Google Shape;60;p13"/>
          <p:cNvSpPr txBox="1"/>
          <p:nvPr>
            <p:ph idx="5" type="title"/>
          </p:nvPr>
        </p:nvSpPr>
        <p:spPr>
          <a:xfrm>
            <a:off x="1263612" y="3301675"/>
            <a:ext cx="15969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i="0" sz="25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61" name="Google Shape;61;p13"/>
          <p:cNvSpPr txBox="1"/>
          <p:nvPr>
            <p:ph idx="6" type="title"/>
          </p:nvPr>
        </p:nvSpPr>
        <p:spPr>
          <a:xfrm>
            <a:off x="408637" y="391777"/>
            <a:ext cx="85458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DB3862"/>
              </a:buClr>
              <a:buSzPts val="2500"/>
              <a:buNone/>
              <a:defRPr i="0" sz="2500">
                <a:solidFill>
                  <a:srgbClr val="DB386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DB3862"/>
              </a:buClr>
              <a:buSzPts val="3300"/>
              <a:buNone/>
              <a:defRPr sz="3300">
                <a:solidFill>
                  <a:srgbClr val="DB386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DB3862"/>
              </a:buClr>
              <a:buSzPts val="3300"/>
              <a:buNone/>
              <a:defRPr sz="3300">
                <a:solidFill>
                  <a:srgbClr val="DB386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DB3862"/>
              </a:buClr>
              <a:buSzPts val="3300"/>
              <a:buNone/>
              <a:defRPr sz="3300">
                <a:solidFill>
                  <a:srgbClr val="DB386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DB3862"/>
              </a:buClr>
              <a:buSzPts val="3300"/>
              <a:buNone/>
              <a:defRPr sz="3300">
                <a:solidFill>
                  <a:srgbClr val="DB386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DB3862"/>
              </a:buClr>
              <a:buSzPts val="3300"/>
              <a:buNone/>
              <a:defRPr sz="3300">
                <a:solidFill>
                  <a:srgbClr val="DB386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DB3862"/>
              </a:buClr>
              <a:buSzPts val="3300"/>
              <a:buNone/>
              <a:defRPr sz="3300">
                <a:solidFill>
                  <a:srgbClr val="DB386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DB3862"/>
              </a:buClr>
              <a:buSzPts val="3300"/>
              <a:buNone/>
              <a:defRPr sz="3300">
                <a:solidFill>
                  <a:srgbClr val="DB386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DB3862"/>
              </a:buClr>
              <a:buSzPts val="3300"/>
              <a:buNone/>
              <a:defRPr sz="3300">
                <a:solidFill>
                  <a:srgbClr val="DB386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ctrTitle"/>
          </p:nvPr>
        </p:nvSpPr>
        <p:spPr>
          <a:xfrm>
            <a:off x="1815525" y="1991825"/>
            <a:ext cx="55854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b="0"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b="0"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b="0"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b="0"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b="0"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b="0"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b="0"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b="0"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b="0" sz="6000"/>
            </a:lvl9pPr>
          </a:lstStyle>
          <a:p/>
        </p:txBody>
      </p:sp>
      <p:sp>
        <p:nvSpPr>
          <p:cNvPr id="64" name="Google Shape;64;p14"/>
          <p:cNvSpPr txBox="1"/>
          <p:nvPr>
            <p:ph idx="12" type="sldNum"/>
          </p:nvPr>
        </p:nvSpPr>
        <p:spPr>
          <a:xfrm>
            <a:off x="-1116" y="-140074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4800">
                <a:solidFill>
                  <a:srgbClr val="000000"/>
                </a:solidFill>
              </a:defRPr>
            </a:lvl1pPr>
            <a:lvl2pPr lvl="1" rtl="0">
              <a:buNone/>
              <a:defRPr sz="4800">
                <a:solidFill>
                  <a:srgbClr val="000000"/>
                </a:solidFill>
              </a:defRPr>
            </a:lvl2pPr>
            <a:lvl3pPr lvl="2" rtl="0">
              <a:buNone/>
              <a:defRPr sz="4800">
                <a:solidFill>
                  <a:srgbClr val="000000"/>
                </a:solidFill>
              </a:defRPr>
            </a:lvl3pPr>
            <a:lvl4pPr lvl="3" rtl="0">
              <a:buNone/>
              <a:defRPr sz="4800">
                <a:solidFill>
                  <a:srgbClr val="000000"/>
                </a:solidFill>
              </a:defRPr>
            </a:lvl4pPr>
            <a:lvl5pPr lvl="4" rtl="0">
              <a:buNone/>
              <a:defRPr sz="4800">
                <a:solidFill>
                  <a:srgbClr val="000000"/>
                </a:solidFill>
              </a:defRPr>
            </a:lvl5pPr>
            <a:lvl6pPr lvl="5" rtl="0">
              <a:buNone/>
              <a:defRPr sz="4800">
                <a:solidFill>
                  <a:srgbClr val="000000"/>
                </a:solidFill>
              </a:defRPr>
            </a:lvl6pPr>
            <a:lvl7pPr lvl="6" rtl="0">
              <a:buNone/>
              <a:defRPr sz="4800">
                <a:solidFill>
                  <a:srgbClr val="000000"/>
                </a:solidFill>
              </a:defRPr>
            </a:lvl7pPr>
            <a:lvl8pPr lvl="7" rtl="0">
              <a:buNone/>
              <a:defRPr sz="4800">
                <a:solidFill>
                  <a:srgbClr val="000000"/>
                </a:solidFill>
              </a:defRPr>
            </a:lvl8pPr>
            <a:lvl9pPr lvl="8" rtl="0">
              <a:buNone/>
              <a:defRPr sz="4800">
                <a:solidFill>
                  <a:srgbClr val="000000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" type="subTitle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74" name="Google Shape;74;p1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5" name="Google Shape;75;p1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Google Shape;76;p1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0" name="Google Shape;80;p1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1" name="Google Shape;81;p1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1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5" name="Google Shape;85;p1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6" name="Google Shape;86;p1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 txBox="1"/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19"/>
          <p:cNvSpPr txBox="1"/>
          <p:nvPr>
            <p:ph idx="1" type="body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0" name="Google Shape;90;p1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1" name="Google Shape;91;p1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0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5" name="Google Shape;95;p20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6" name="Google Shape;96;p20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9" name="Google Shape;99;p2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1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2" name="Google Shape;102;p21"/>
          <p:cNvSpPr txBox="1"/>
          <p:nvPr>
            <p:ph idx="1" type="body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03" name="Google Shape;103;p21"/>
          <p:cNvSpPr txBox="1"/>
          <p:nvPr>
            <p:ph idx="2" type="body"/>
          </p:nvPr>
        </p:nvSpPr>
        <p:spPr>
          <a:xfrm>
            <a:off x="629841" y="1878806"/>
            <a:ext cx="38685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05" name="Google Shape;105;p21"/>
          <p:cNvSpPr txBox="1"/>
          <p:nvPr>
            <p:ph idx="4" type="body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6" name="Google Shape;106;p2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8" name="Google Shape;108;p2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3" name="Google Shape;113;p2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17" name="Google Shape;117;p23"/>
          <p:cNvSpPr txBox="1"/>
          <p:nvPr>
            <p:ph idx="2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18" name="Google Shape;118;p2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9" name="Google Shape;119;p2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0" name="Google Shape;120;p2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3" name="Google Shape;123;p24"/>
          <p:cNvSpPr/>
          <p:nvPr>
            <p:ph idx="2" type="pic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Google Shape;124;p24"/>
          <p:cNvSpPr txBox="1"/>
          <p:nvPr>
            <p:ph idx="1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25" name="Google Shape;125;p2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6" name="Google Shape;126;p2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7" name="Google Shape;127;p2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0" name="Google Shape;130;p25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1" name="Google Shape;131;p2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2" name="Google Shape;132;p2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3" name="Google Shape;133;p2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6" name="Google Shape;136;p26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7" name="Google Shape;137;p2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8" name="Google Shape;138;p2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9" name="Google Shape;139;p2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2" name="Google Shape;142;p2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1pPr>
            <a:lvl2pPr indent="-304800" lvl="1" marL="9144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2pPr>
            <a:lvl3pPr indent="-304800" lvl="2" marL="13716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3pPr>
            <a:lvl4pPr indent="-304800" lvl="3" marL="1828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4pPr>
            <a:lvl5pPr indent="-304800" lvl="4" marL="22860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5pPr>
            <a:lvl6pPr indent="-304800" lvl="5" marL="27432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143" name="Google Shape;143;p2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1pPr>
            <a:lvl2pPr indent="-304800" lvl="1" marL="9144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2pPr>
            <a:lvl3pPr indent="-304800" lvl="2" marL="13716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3pPr>
            <a:lvl4pPr indent="-304800" lvl="3" marL="1828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4pPr>
            <a:lvl5pPr indent="-304800" lvl="4" marL="22860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5pPr>
            <a:lvl6pPr indent="-304800" lvl="5" marL="27432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144" name="Google Shape;144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8"/>
          <p:cNvSpPr txBox="1"/>
          <p:nvPr>
            <p:ph type="ctrTitle"/>
          </p:nvPr>
        </p:nvSpPr>
        <p:spPr>
          <a:xfrm>
            <a:off x="1821550" y="1507150"/>
            <a:ext cx="5500800" cy="11598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9pPr>
          </a:lstStyle>
          <a:p/>
        </p:txBody>
      </p:sp>
      <p:sp>
        <p:nvSpPr>
          <p:cNvPr id="147" name="Google Shape;147;p28"/>
          <p:cNvSpPr txBox="1"/>
          <p:nvPr>
            <p:ph idx="1" type="subTitle"/>
          </p:nvPr>
        </p:nvSpPr>
        <p:spPr>
          <a:xfrm>
            <a:off x="1821550" y="2535254"/>
            <a:ext cx="5500800" cy="784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48" name="Google Shape;148;p28"/>
          <p:cNvSpPr txBox="1"/>
          <p:nvPr>
            <p:ph idx="12" type="sldNum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1" name="Google Shape;151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rtl="0"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1pPr>
            <a:lvl2pPr indent="-342900" lvl="1" marL="914400" rtl="0"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indent="-323850" lvl="2" marL="137160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3pPr>
            <a:lvl4pPr indent="-317500" lvl="3" marL="18288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152" name="Google Shape;152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2A95B7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A95B7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1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1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hyperlink" Target="https://docs.google.com/forms/u/2/d/1a1gN3fCTf7ezZxmhRe3AKQ-6ON_5Vv9T712Av7haP9w/copy" TargetMode="External"/><Relationship Id="rId5" Type="http://schemas.openxmlformats.org/officeDocument/2006/relationships/hyperlink" Target="https://docs.google.com/document/u/1/d/11xb1qck2rUUJXLjtM4wRgHhTv2_y9cboI1WFnDi1J0I/copy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Relationship Id="rId4" Type="http://schemas.openxmlformats.org/officeDocument/2006/relationships/image" Target="../media/image2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Relationship Id="rId4" Type="http://schemas.openxmlformats.org/officeDocument/2006/relationships/image" Target="../media/image14.png"/><Relationship Id="rId5" Type="http://schemas.openxmlformats.org/officeDocument/2006/relationships/image" Target="../media/image12.png"/><Relationship Id="rId6" Type="http://schemas.openxmlformats.org/officeDocument/2006/relationships/image" Target="../media/image23.png"/><Relationship Id="rId7" Type="http://schemas.openxmlformats.org/officeDocument/2006/relationships/image" Target="../media/image2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Relationship Id="rId4" Type="http://schemas.openxmlformats.org/officeDocument/2006/relationships/image" Target="../media/image1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Relationship Id="rId4" Type="http://schemas.openxmlformats.org/officeDocument/2006/relationships/image" Target="../media/image2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0"/>
          <p:cNvSpPr txBox="1"/>
          <p:nvPr/>
        </p:nvSpPr>
        <p:spPr>
          <a:xfrm>
            <a:off x="2660705" y="4845550"/>
            <a:ext cx="3822600" cy="29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595959"/>
                </a:solidFill>
              </a:rPr>
              <a:t>© 2022 Williams Hands On Science</a:t>
            </a:r>
            <a:endParaRPr sz="1000">
              <a:solidFill>
                <a:srgbClr val="595959"/>
              </a:solidFill>
            </a:endParaRPr>
          </a:p>
        </p:txBody>
      </p:sp>
      <p:sp>
        <p:nvSpPr>
          <p:cNvPr id="158" name="Google Shape;158;p30"/>
          <p:cNvSpPr txBox="1"/>
          <p:nvPr/>
        </p:nvSpPr>
        <p:spPr>
          <a:xfrm>
            <a:off x="258650" y="776350"/>
            <a:ext cx="1571700" cy="1339200"/>
          </a:xfrm>
          <a:prstGeom prst="rect">
            <a:avLst/>
          </a:prstGeom>
          <a:solidFill>
            <a:srgbClr val="F9CB9C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Bangers"/>
                <a:ea typeface="Bangers"/>
                <a:cs typeface="Bangers"/>
                <a:sym typeface="Bangers"/>
              </a:rPr>
              <a:t>Click here for </a:t>
            </a:r>
            <a:r>
              <a:rPr lang="en" sz="1900">
                <a:solidFill>
                  <a:schemeClr val="lt1"/>
                </a:solidFill>
                <a:latin typeface="Bangers"/>
                <a:ea typeface="Bangers"/>
                <a:cs typeface="Bangers"/>
                <a:sym typeface="Bangers"/>
              </a:rPr>
              <a:t>the </a:t>
            </a:r>
            <a:endParaRPr sz="1900">
              <a:solidFill>
                <a:schemeClr val="lt1"/>
              </a:solidFill>
              <a:latin typeface="Bangers"/>
              <a:ea typeface="Bangers"/>
              <a:cs typeface="Bangers"/>
              <a:sym typeface="Banger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u="sng">
                <a:solidFill>
                  <a:schemeClr val="hlink"/>
                </a:solidFill>
                <a:latin typeface="Bangers"/>
                <a:ea typeface="Bangers"/>
                <a:cs typeface="Bangers"/>
                <a:sym typeface="Bangers"/>
                <a:hlinkClick r:id="rId4"/>
              </a:rPr>
              <a:t>project check in form</a:t>
            </a:r>
            <a:r>
              <a:rPr lang="en" sz="1800">
                <a:solidFill>
                  <a:schemeClr val="lt1"/>
                </a:solidFill>
                <a:latin typeface="Bangers"/>
                <a:ea typeface="Bangers"/>
                <a:cs typeface="Bangers"/>
                <a:sym typeface="Bangers"/>
              </a:rPr>
              <a:t> </a:t>
            </a:r>
            <a:endParaRPr sz="1800">
              <a:solidFill>
                <a:schemeClr val="lt1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159" name="Google Shape;159;p30"/>
          <p:cNvSpPr txBox="1"/>
          <p:nvPr/>
        </p:nvSpPr>
        <p:spPr>
          <a:xfrm>
            <a:off x="7345275" y="843550"/>
            <a:ext cx="1571700" cy="1046700"/>
          </a:xfrm>
          <a:prstGeom prst="rect">
            <a:avLst/>
          </a:prstGeom>
          <a:solidFill>
            <a:srgbClr val="8E7CC3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Bangers"/>
                <a:ea typeface="Bangers"/>
                <a:cs typeface="Bangers"/>
                <a:sym typeface="Bangers"/>
              </a:rPr>
              <a:t>Click here for </a:t>
            </a:r>
            <a:r>
              <a:rPr lang="en" sz="1900">
                <a:solidFill>
                  <a:schemeClr val="lt1"/>
                </a:solidFill>
                <a:latin typeface="Bangers"/>
                <a:ea typeface="Bangers"/>
                <a:cs typeface="Bangers"/>
                <a:sym typeface="Bangers"/>
              </a:rPr>
              <a:t>the </a:t>
            </a:r>
            <a:endParaRPr sz="1900">
              <a:solidFill>
                <a:schemeClr val="lt1"/>
              </a:solidFill>
              <a:latin typeface="Bangers"/>
              <a:ea typeface="Bangers"/>
              <a:cs typeface="Bangers"/>
              <a:sym typeface="Banger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u="sng">
                <a:solidFill>
                  <a:schemeClr val="hlink"/>
                </a:solidFill>
                <a:latin typeface="Bangers"/>
                <a:ea typeface="Bangers"/>
                <a:cs typeface="Bangers"/>
                <a:sym typeface="Bangers"/>
                <a:hlinkClick r:id="rId5"/>
              </a:rPr>
              <a:t>Grading Rubric</a:t>
            </a:r>
            <a:endParaRPr sz="1800">
              <a:solidFill>
                <a:schemeClr val="lt1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9"/>
          <p:cNvSpPr txBox="1"/>
          <p:nvPr/>
        </p:nvSpPr>
        <p:spPr>
          <a:xfrm>
            <a:off x="717950" y="2743200"/>
            <a:ext cx="2175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Feathers </a:t>
            </a:r>
            <a:endParaRPr/>
          </a:p>
        </p:txBody>
      </p:sp>
      <p:sp>
        <p:nvSpPr>
          <p:cNvPr id="204" name="Google Shape;204;p39"/>
          <p:cNvSpPr txBox="1"/>
          <p:nvPr/>
        </p:nvSpPr>
        <p:spPr>
          <a:xfrm>
            <a:off x="3396850" y="2786075"/>
            <a:ext cx="570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It’s mainly cold </a:t>
            </a:r>
            <a:endParaRPr/>
          </a:p>
        </p:txBody>
      </p:sp>
      <p:sp>
        <p:nvSpPr>
          <p:cNvPr id="205" name="Google Shape;205;p39"/>
          <p:cNvSpPr txBox="1"/>
          <p:nvPr/>
        </p:nvSpPr>
        <p:spPr>
          <a:xfrm>
            <a:off x="578650" y="3257550"/>
            <a:ext cx="2636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Wings </a:t>
            </a:r>
            <a:endParaRPr/>
          </a:p>
        </p:txBody>
      </p:sp>
      <p:sp>
        <p:nvSpPr>
          <p:cNvPr id="206" name="Google Shape;206;p39"/>
          <p:cNvSpPr txBox="1"/>
          <p:nvPr/>
        </p:nvSpPr>
        <p:spPr>
          <a:xfrm>
            <a:off x="3611175" y="3246825"/>
            <a:ext cx="555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it needs to fly it can </a:t>
            </a:r>
            <a:endParaRPr/>
          </a:p>
        </p:txBody>
      </p:sp>
      <p:sp>
        <p:nvSpPr>
          <p:cNvPr id="207" name="Google Shape;207;p39"/>
          <p:cNvSpPr txBox="1"/>
          <p:nvPr/>
        </p:nvSpPr>
        <p:spPr>
          <a:xfrm>
            <a:off x="685800" y="3846900"/>
            <a:ext cx="2293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Sharp and </a:t>
            </a:r>
            <a:r>
              <a:rPr lang="en"/>
              <a:t>needle</a:t>
            </a:r>
            <a:r>
              <a:rPr lang="en"/>
              <a:t> like teeth </a:t>
            </a:r>
            <a:endParaRPr/>
          </a:p>
        </p:txBody>
      </p:sp>
      <p:sp>
        <p:nvSpPr>
          <p:cNvPr id="208" name="Google Shape;208;p39"/>
          <p:cNvSpPr txBox="1"/>
          <p:nvPr/>
        </p:nvSpPr>
        <p:spPr>
          <a:xfrm>
            <a:off x="3507600" y="3846900"/>
            <a:ext cx="5636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Get food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31125" y="-78599"/>
            <a:ext cx="5216150" cy="3912125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40"/>
          <p:cNvSpPr txBox="1"/>
          <p:nvPr/>
        </p:nvSpPr>
        <p:spPr>
          <a:xfrm>
            <a:off x="535775" y="4125525"/>
            <a:ext cx="8079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Flying mouse                  small birds                         </a:t>
            </a:r>
            <a:r>
              <a:rPr lang="en"/>
              <a:t>pterodactyl</a:t>
            </a:r>
            <a:r>
              <a:rPr lang="en"/>
              <a:t>                                 tarow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Bangers"/>
                <a:ea typeface="Bangers"/>
                <a:cs typeface="Bangers"/>
                <a:sym typeface="Bangers"/>
              </a:rPr>
              <a:t>SKETCH OF SPECIES MODEL</a:t>
            </a:r>
            <a:endParaRPr sz="3600"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220" name="Google Shape;220;p4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21" name="Google Shape;221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6650" y="1090356"/>
            <a:ext cx="4875600" cy="365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1025" y="2828925"/>
            <a:ext cx="1316556" cy="148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75323" y="2828925"/>
            <a:ext cx="1098675" cy="158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94373" y="2959888"/>
            <a:ext cx="9525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4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67250" y="2924025"/>
            <a:ext cx="1860525" cy="139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2725" y="1652600"/>
            <a:ext cx="3314700" cy="248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4"/>
          <p:cNvSpPr txBox="1"/>
          <p:nvPr/>
        </p:nvSpPr>
        <p:spPr>
          <a:xfrm>
            <a:off x="3729075" y="1282200"/>
            <a:ext cx="1808700" cy="369300"/>
          </a:xfrm>
          <a:prstGeom prst="rect">
            <a:avLst/>
          </a:prstGeom>
          <a:solidFill>
            <a:srgbClr val="FFF2CC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evolutionary descent</a:t>
            </a:r>
            <a:endParaRPr/>
          </a:p>
        </p:txBody>
      </p:sp>
      <p:sp>
        <p:nvSpPr>
          <p:cNvPr id="240" name="Google Shape;240;p44"/>
          <p:cNvSpPr txBox="1"/>
          <p:nvPr/>
        </p:nvSpPr>
        <p:spPr>
          <a:xfrm>
            <a:off x="653725" y="4250175"/>
            <a:ext cx="2275500" cy="369300"/>
          </a:xfrm>
          <a:prstGeom prst="rect">
            <a:avLst/>
          </a:prstGeom>
          <a:solidFill>
            <a:srgbClr val="D9EAD3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embryological development</a:t>
            </a:r>
            <a:endParaRPr/>
          </a:p>
        </p:txBody>
      </p:sp>
      <p:sp>
        <p:nvSpPr>
          <p:cNvPr id="241" name="Google Shape;241;p44"/>
          <p:cNvSpPr txBox="1"/>
          <p:nvPr/>
        </p:nvSpPr>
        <p:spPr>
          <a:xfrm>
            <a:off x="2346775" y="2160875"/>
            <a:ext cx="1476300" cy="369300"/>
          </a:xfrm>
          <a:prstGeom prst="rect">
            <a:avLst/>
          </a:prstGeom>
          <a:solidFill>
            <a:srgbClr val="D0E0E3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Natural selection </a:t>
            </a:r>
            <a:endParaRPr/>
          </a:p>
        </p:txBody>
      </p:sp>
      <p:sp>
        <p:nvSpPr>
          <p:cNvPr id="242" name="Google Shape;242;p44"/>
          <p:cNvSpPr txBox="1"/>
          <p:nvPr/>
        </p:nvSpPr>
        <p:spPr>
          <a:xfrm>
            <a:off x="3823075" y="767963"/>
            <a:ext cx="723900" cy="369300"/>
          </a:xfrm>
          <a:prstGeom prst="rect">
            <a:avLst/>
          </a:prstGeom>
          <a:solidFill>
            <a:srgbClr val="C9DAF8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Traits </a:t>
            </a:r>
            <a:endParaRPr/>
          </a:p>
        </p:txBody>
      </p:sp>
      <p:sp>
        <p:nvSpPr>
          <p:cNvPr id="243" name="Google Shape;243;p44"/>
          <p:cNvSpPr txBox="1"/>
          <p:nvPr/>
        </p:nvSpPr>
        <p:spPr>
          <a:xfrm>
            <a:off x="2432500" y="3768075"/>
            <a:ext cx="723900" cy="369300"/>
          </a:xfrm>
          <a:prstGeom prst="rect">
            <a:avLst/>
          </a:prstGeom>
          <a:solidFill>
            <a:srgbClr val="D9D2E9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Less</a:t>
            </a:r>
            <a:endParaRPr/>
          </a:p>
        </p:txBody>
      </p:sp>
      <p:sp>
        <p:nvSpPr>
          <p:cNvPr id="244" name="Google Shape;244;p44"/>
          <p:cNvSpPr txBox="1"/>
          <p:nvPr/>
        </p:nvSpPr>
        <p:spPr>
          <a:xfrm>
            <a:off x="1018025" y="3341900"/>
            <a:ext cx="1255200" cy="369300"/>
          </a:xfrm>
          <a:prstGeom prst="rect">
            <a:avLst/>
          </a:prstGeom>
          <a:solidFill>
            <a:srgbClr val="EAD1DC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environmental 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5"/>
          <p:cNvSpPr txBox="1"/>
          <p:nvPr/>
        </p:nvSpPr>
        <p:spPr>
          <a:xfrm>
            <a:off x="1810950" y="1714500"/>
            <a:ext cx="61722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traits I have </a:t>
            </a:r>
            <a:r>
              <a:rPr lang="en"/>
              <a:t>given</a:t>
            </a:r>
            <a:r>
              <a:rPr lang="en"/>
              <a:t> to my spesheys will </a:t>
            </a:r>
            <a:r>
              <a:rPr lang="en"/>
              <a:t>protect</a:t>
            </a:r>
            <a:r>
              <a:rPr lang="en"/>
              <a:t> them from the habitat/environment and with natural selection. There embryo </a:t>
            </a:r>
            <a:r>
              <a:rPr lang="en"/>
              <a:t>follows</a:t>
            </a:r>
            <a:r>
              <a:rPr lang="en"/>
              <a:t> embryology with the </a:t>
            </a:r>
            <a:r>
              <a:rPr lang="en"/>
              <a:t>structure.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Ik it's not a paragraph </a:t>
            </a:r>
            <a:endParaRPr/>
          </a:p>
        </p:txBody>
      </p:sp>
      <p:pic>
        <p:nvPicPr>
          <p:cNvPr id="250" name="Google Shape;250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49747" y="2458050"/>
            <a:ext cx="1344050" cy="2985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8"/>
          <p:cNvSpPr txBox="1"/>
          <p:nvPr/>
        </p:nvSpPr>
        <p:spPr>
          <a:xfrm>
            <a:off x="685800" y="1178725"/>
            <a:ext cx="4179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Feathers </a:t>
            </a:r>
            <a:endParaRPr/>
          </a:p>
        </p:txBody>
      </p:sp>
      <p:sp>
        <p:nvSpPr>
          <p:cNvPr id="193" name="Google Shape;193;p38"/>
          <p:cNvSpPr txBox="1"/>
          <p:nvPr/>
        </p:nvSpPr>
        <p:spPr>
          <a:xfrm>
            <a:off x="792950" y="1628775"/>
            <a:ext cx="6172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Animals</a:t>
            </a:r>
            <a:r>
              <a:rPr lang="en"/>
              <a:t> </a:t>
            </a:r>
            <a:endParaRPr/>
          </a:p>
        </p:txBody>
      </p:sp>
      <p:sp>
        <p:nvSpPr>
          <p:cNvPr id="194" name="Google Shape;194;p38"/>
          <p:cNvSpPr txBox="1"/>
          <p:nvPr/>
        </p:nvSpPr>
        <p:spPr>
          <a:xfrm>
            <a:off x="632225" y="2171550"/>
            <a:ext cx="6172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Its </a:t>
            </a:r>
            <a:r>
              <a:rPr lang="en"/>
              <a:t>teeth</a:t>
            </a:r>
            <a:r>
              <a:rPr lang="en"/>
              <a:t> and hands </a:t>
            </a:r>
            <a:endParaRPr/>
          </a:p>
        </p:txBody>
      </p:sp>
      <p:sp>
        <p:nvSpPr>
          <p:cNvPr id="195" name="Google Shape;195;p38"/>
          <p:cNvSpPr txBox="1"/>
          <p:nvPr/>
        </p:nvSpPr>
        <p:spPr>
          <a:xfrm>
            <a:off x="632225" y="2714325"/>
            <a:ext cx="6172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fly</a:t>
            </a:r>
            <a:endParaRPr/>
          </a:p>
        </p:txBody>
      </p:sp>
      <p:sp>
        <p:nvSpPr>
          <p:cNvPr id="196" name="Google Shape;196;p38"/>
          <p:cNvSpPr txBox="1"/>
          <p:nvPr/>
        </p:nvSpPr>
        <p:spPr>
          <a:xfrm>
            <a:off x="750100" y="3332550"/>
            <a:ext cx="6172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 </a:t>
            </a:r>
            <a:r>
              <a:rPr lang="en"/>
              <a:t>can't</a:t>
            </a:r>
            <a:r>
              <a:rPr lang="en"/>
              <a:t> see but its other </a:t>
            </a:r>
            <a:r>
              <a:rPr lang="en"/>
              <a:t>senses</a:t>
            </a:r>
            <a:r>
              <a:rPr lang="en"/>
              <a:t> are </a:t>
            </a:r>
            <a:r>
              <a:rPr lang="en"/>
              <a:t>better</a:t>
            </a:r>
            <a:endParaRPr/>
          </a:p>
        </p:txBody>
      </p:sp>
      <p:sp>
        <p:nvSpPr>
          <p:cNvPr id="197" name="Google Shape;197;p38"/>
          <p:cNvSpPr txBox="1"/>
          <p:nvPr/>
        </p:nvSpPr>
        <p:spPr>
          <a:xfrm>
            <a:off x="632225" y="3889775"/>
            <a:ext cx="6172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 can make a </a:t>
            </a:r>
            <a:r>
              <a:rPr lang="en"/>
              <a:t>scent</a:t>
            </a:r>
            <a:r>
              <a:rPr lang="en"/>
              <a:t> that makes other things go away </a:t>
            </a:r>
            <a:endParaRPr/>
          </a:p>
        </p:txBody>
      </p:sp>
      <p:sp>
        <p:nvSpPr>
          <p:cNvPr id="198" name="Google Shape;198;p38"/>
          <p:cNvSpPr txBox="1"/>
          <p:nvPr/>
        </p:nvSpPr>
        <p:spPr>
          <a:xfrm>
            <a:off x="632225" y="4249925"/>
            <a:ext cx="6172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it </a:t>
            </a:r>
            <a:r>
              <a:rPr lang="en"/>
              <a:t>finds</a:t>
            </a:r>
            <a:r>
              <a:rPr lang="en"/>
              <a:t> a place that it </a:t>
            </a:r>
            <a:r>
              <a:rPr lang="en"/>
              <a:t>wants</a:t>
            </a:r>
            <a:r>
              <a:rPr lang="en"/>
              <a:t> to stay it can smell if </a:t>
            </a:r>
            <a:r>
              <a:rPr lang="en"/>
              <a:t>there's</a:t>
            </a:r>
            <a:r>
              <a:rPr lang="en"/>
              <a:t> </a:t>
            </a:r>
            <a:r>
              <a:rPr lang="en"/>
              <a:t>something</a:t>
            </a:r>
            <a:r>
              <a:rPr lang="en"/>
              <a:t> there or not.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