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Bangers"/>
      <p:regular r:id="rId15"/>
    </p:embeddedFont>
    <p:embeddedFont>
      <p:font typeface="Righteous"/>
      <p:regular r:id="rId16"/>
    </p:embeddedFont>
    <p:embeddedFont>
      <p:font typeface="Arial Black"/>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4282F43-98E5-4315-8634-97E33B69A1CD}">
  <a:tblStyle styleId="{54282F43-98E5-4315-8634-97E33B69A1CD}"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Bangers-regular.fntdata"/><Relationship Id="rId14" Type="http://schemas.openxmlformats.org/officeDocument/2006/relationships/slide" Target="slides/slide8.xml"/><Relationship Id="rId17" Type="http://schemas.openxmlformats.org/officeDocument/2006/relationships/font" Target="fonts/ArialBlack-regular.fntdata"/><Relationship Id="rId16" Type="http://schemas.openxmlformats.org/officeDocument/2006/relationships/font" Target="fonts/Righteous-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f3f5fc9418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3f5fc9418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3f5fc9418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3f5fc9418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f3f5fc9418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f3f5fc9418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f3f5fc9418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f3f5fc9418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f3f5fc9418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f3f5fc9418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2aeaf0a6c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2aeaf0a6c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28cc5d323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28cc5d323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f3f5fc9418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f3f5fc9418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CONCEPTS">
  <p:cSld name="CUSTOM_2">
    <p:spTree>
      <p:nvGrpSpPr>
        <p:cNvPr id="50" name="Shape 50"/>
        <p:cNvGrpSpPr/>
        <p:nvPr/>
      </p:nvGrpSpPr>
      <p:grpSpPr>
        <a:xfrm>
          <a:off x="0" y="0"/>
          <a:ext cx="0" cy="0"/>
          <a:chOff x="0" y="0"/>
          <a:chExt cx="0" cy="0"/>
        </a:xfrm>
      </p:grpSpPr>
      <p:pic>
        <p:nvPicPr>
          <p:cNvPr id="51" name="Google Shape;51;p13"/>
          <p:cNvPicPr preferRelativeResize="0"/>
          <p:nvPr/>
        </p:nvPicPr>
        <p:blipFill>
          <a:blip r:embed="rId2">
            <a:alphaModFix/>
          </a:blip>
          <a:stretch>
            <a:fillRect/>
          </a:stretch>
        </p:blipFill>
        <p:spPr>
          <a:xfrm>
            <a:off x="0" y="0"/>
            <a:ext cx="9144001" cy="5140990"/>
          </a:xfrm>
          <a:prstGeom prst="rect">
            <a:avLst/>
          </a:prstGeom>
          <a:noFill/>
          <a:ln>
            <a:noFill/>
          </a:ln>
        </p:spPr>
      </p:pic>
      <p:sp>
        <p:nvSpPr>
          <p:cNvPr id="52" name="Google Shape;52;p13"/>
          <p:cNvSpPr/>
          <p:nvPr/>
        </p:nvSpPr>
        <p:spPr>
          <a:xfrm>
            <a:off x="972290" y="2949591"/>
            <a:ext cx="2179425" cy="2189734"/>
          </a:xfrm>
          <a:custGeom>
            <a:rect b="b" l="l" r="r" t="t"/>
            <a:pathLst>
              <a:path extrusionOk="0" h="5918200" w="4763770">
                <a:moveTo>
                  <a:pt x="4763236" y="5918200"/>
                </a:moveTo>
                <a:lnTo>
                  <a:pt x="0" y="5918200"/>
                </a:lnTo>
                <a:lnTo>
                  <a:pt x="0" y="0"/>
                </a:lnTo>
                <a:lnTo>
                  <a:pt x="4763236" y="0"/>
                </a:lnTo>
                <a:lnTo>
                  <a:pt x="4763236" y="5918200"/>
                </a:lnTo>
                <a:close/>
              </a:path>
            </a:pathLst>
          </a:custGeom>
          <a:solidFill>
            <a:srgbClr val="79D8B9"/>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900">
              <a:solidFill>
                <a:schemeClr val="dk1"/>
              </a:solidFill>
              <a:latin typeface="Calibri"/>
              <a:ea typeface="Calibri"/>
              <a:cs typeface="Calibri"/>
              <a:sym typeface="Calibri"/>
            </a:endParaRPr>
          </a:p>
        </p:txBody>
      </p:sp>
      <p:sp>
        <p:nvSpPr>
          <p:cNvPr id="53" name="Google Shape;53;p13"/>
          <p:cNvSpPr/>
          <p:nvPr/>
        </p:nvSpPr>
        <p:spPr>
          <a:xfrm>
            <a:off x="5991393" y="2949591"/>
            <a:ext cx="2179425" cy="2189734"/>
          </a:xfrm>
          <a:custGeom>
            <a:rect b="b" l="l" r="r" t="t"/>
            <a:pathLst>
              <a:path extrusionOk="0" h="5918200" w="4763770">
                <a:moveTo>
                  <a:pt x="4763236" y="5918200"/>
                </a:moveTo>
                <a:lnTo>
                  <a:pt x="0" y="5918200"/>
                </a:lnTo>
                <a:lnTo>
                  <a:pt x="0" y="0"/>
                </a:lnTo>
                <a:lnTo>
                  <a:pt x="4763236" y="0"/>
                </a:lnTo>
                <a:lnTo>
                  <a:pt x="4763236" y="5918200"/>
                </a:lnTo>
                <a:close/>
              </a:path>
            </a:pathLst>
          </a:custGeom>
          <a:solidFill>
            <a:srgbClr val="FF5757"/>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900">
              <a:solidFill>
                <a:schemeClr val="dk1"/>
              </a:solidFill>
              <a:latin typeface="Calibri"/>
              <a:ea typeface="Calibri"/>
              <a:cs typeface="Calibri"/>
              <a:sym typeface="Calibri"/>
            </a:endParaRPr>
          </a:p>
        </p:txBody>
      </p:sp>
      <p:sp>
        <p:nvSpPr>
          <p:cNvPr id="54" name="Google Shape;54;p13"/>
          <p:cNvSpPr/>
          <p:nvPr/>
        </p:nvSpPr>
        <p:spPr>
          <a:xfrm>
            <a:off x="3481842" y="2949591"/>
            <a:ext cx="2179425" cy="2189734"/>
          </a:xfrm>
          <a:custGeom>
            <a:rect b="b" l="l" r="r" t="t"/>
            <a:pathLst>
              <a:path extrusionOk="0" h="5918200" w="4763770">
                <a:moveTo>
                  <a:pt x="4763236" y="5918200"/>
                </a:moveTo>
                <a:lnTo>
                  <a:pt x="0" y="5918200"/>
                </a:lnTo>
                <a:lnTo>
                  <a:pt x="0" y="0"/>
                </a:lnTo>
                <a:lnTo>
                  <a:pt x="4763236" y="0"/>
                </a:lnTo>
                <a:lnTo>
                  <a:pt x="4763236" y="5918200"/>
                </a:lnTo>
                <a:close/>
              </a:path>
            </a:pathLst>
          </a:custGeom>
          <a:solidFill>
            <a:srgbClr val="3B1EB4"/>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900">
              <a:solidFill>
                <a:schemeClr val="dk1"/>
              </a:solidFill>
              <a:latin typeface="Calibri"/>
              <a:ea typeface="Calibri"/>
              <a:cs typeface="Calibri"/>
              <a:sym typeface="Calibri"/>
            </a:endParaRPr>
          </a:p>
        </p:txBody>
      </p:sp>
      <p:sp>
        <p:nvSpPr>
          <p:cNvPr id="55" name="Google Shape;55;p13"/>
          <p:cNvSpPr txBox="1"/>
          <p:nvPr>
            <p:ph idx="1" type="subTitle"/>
          </p:nvPr>
        </p:nvSpPr>
        <p:spPr>
          <a:xfrm>
            <a:off x="1263538" y="3839000"/>
            <a:ext cx="1596900" cy="5193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sz="600">
                <a:solidFill>
                  <a:srgbClr val="FFFFFF"/>
                </a:solidFill>
              </a:defRPr>
            </a:lvl1pPr>
            <a:lvl2pPr lvl="1" rtl="0" algn="ctr">
              <a:spcBef>
                <a:spcPts val="1600"/>
              </a:spcBef>
              <a:spcAft>
                <a:spcPts val="0"/>
              </a:spcAft>
              <a:buNone/>
              <a:defRPr sz="600">
                <a:solidFill>
                  <a:srgbClr val="FFFFFF"/>
                </a:solidFill>
              </a:defRPr>
            </a:lvl2pPr>
            <a:lvl3pPr lvl="2" rtl="0" algn="ctr">
              <a:spcBef>
                <a:spcPts val="1600"/>
              </a:spcBef>
              <a:spcAft>
                <a:spcPts val="0"/>
              </a:spcAft>
              <a:buNone/>
              <a:defRPr sz="600">
                <a:solidFill>
                  <a:srgbClr val="FFFFFF"/>
                </a:solidFill>
              </a:defRPr>
            </a:lvl3pPr>
            <a:lvl4pPr lvl="3" rtl="0" algn="ctr">
              <a:spcBef>
                <a:spcPts val="1600"/>
              </a:spcBef>
              <a:spcAft>
                <a:spcPts val="0"/>
              </a:spcAft>
              <a:buNone/>
              <a:defRPr sz="600">
                <a:solidFill>
                  <a:srgbClr val="FFFFFF"/>
                </a:solidFill>
              </a:defRPr>
            </a:lvl4pPr>
            <a:lvl5pPr lvl="4" rtl="0" algn="ctr">
              <a:spcBef>
                <a:spcPts val="1600"/>
              </a:spcBef>
              <a:spcAft>
                <a:spcPts val="0"/>
              </a:spcAft>
              <a:buNone/>
              <a:defRPr sz="600">
                <a:solidFill>
                  <a:srgbClr val="FFFFFF"/>
                </a:solidFill>
              </a:defRPr>
            </a:lvl5pPr>
            <a:lvl6pPr lvl="5" rtl="0" algn="ctr">
              <a:spcBef>
                <a:spcPts val="1600"/>
              </a:spcBef>
              <a:spcAft>
                <a:spcPts val="0"/>
              </a:spcAft>
              <a:buNone/>
              <a:defRPr sz="600">
                <a:solidFill>
                  <a:srgbClr val="FFFFFF"/>
                </a:solidFill>
              </a:defRPr>
            </a:lvl6pPr>
            <a:lvl7pPr lvl="6" rtl="0" algn="ctr">
              <a:spcBef>
                <a:spcPts val="1600"/>
              </a:spcBef>
              <a:spcAft>
                <a:spcPts val="0"/>
              </a:spcAft>
              <a:buNone/>
              <a:defRPr sz="600">
                <a:solidFill>
                  <a:srgbClr val="FFFFFF"/>
                </a:solidFill>
              </a:defRPr>
            </a:lvl7pPr>
            <a:lvl8pPr lvl="7" rtl="0" algn="ctr">
              <a:spcBef>
                <a:spcPts val="1600"/>
              </a:spcBef>
              <a:spcAft>
                <a:spcPts val="0"/>
              </a:spcAft>
              <a:buNone/>
              <a:defRPr sz="600">
                <a:solidFill>
                  <a:srgbClr val="FFFFFF"/>
                </a:solidFill>
              </a:defRPr>
            </a:lvl8pPr>
            <a:lvl9pPr lvl="8" rtl="0" algn="ctr">
              <a:spcBef>
                <a:spcPts val="1600"/>
              </a:spcBef>
              <a:spcAft>
                <a:spcPts val="1600"/>
              </a:spcAft>
              <a:buNone/>
              <a:defRPr sz="600">
                <a:solidFill>
                  <a:srgbClr val="FFFFFF"/>
                </a:solidFill>
              </a:defRPr>
            </a:lvl9pPr>
          </a:lstStyle>
          <a:p/>
        </p:txBody>
      </p:sp>
      <p:sp>
        <p:nvSpPr>
          <p:cNvPr id="56" name="Google Shape;56;p13"/>
          <p:cNvSpPr txBox="1"/>
          <p:nvPr>
            <p:ph idx="2" type="subTitle"/>
          </p:nvPr>
        </p:nvSpPr>
        <p:spPr>
          <a:xfrm>
            <a:off x="3775121" y="3839000"/>
            <a:ext cx="1596900" cy="5193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sz="600">
                <a:solidFill>
                  <a:srgbClr val="FFFFFF"/>
                </a:solidFill>
              </a:defRPr>
            </a:lvl1pPr>
            <a:lvl2pPr lvl="1" rtl="0" algn="ctr">
              <a:spcBef>
                <a:spcPts val="1600"/>
              </a:spcBef>
              <a:spcAft>
                <a:spcPts val="0"/>
              </a:spcAft>
              <a:buNone/>
              <a:defRPr sz="600">
                <a:solidFill>
                  <a:srgbClr val="FFFFFF"/>
                </a:solidFill>
              </a:defRPr>
            </a:lvl2pPr>
            <a:lvl3pPr lvl="2" rtl="0" algn="ctr">
              <a:spcBef>
                <a:spcPts val="1600"/>
              </a:spcBef>
              <a:spcAft>
                <a:spcPts val="0"/>
              </a:spcAft>
              <a:buNone/>
              <a:defRPr sz="600">
                <a:solidFill>
                  <a:srgbClr val="FFFFFF"/>
                </a:solidFill>
              </a:defRPr>
            </a:lvl3pPr>
            <a:lvl4pPr lvl="3" rtl="0" algn="ctr">
              <a:spcBef>
                <a:spcPts val="1600"/>
              </a:spcBef>
              <a:spcAft>
                <a:spcPts val="0"/>
              </a:spcAft>
              <a:buNone/>
              <a:defRPr sz="600">
                <a:solidFill>
                  <a:srgbClr val="FFFFFF"/>
                </a:solidFill>
              </a:defRPr>
            </a:lvl4pPr>
            <a:lvl5pPr lvl="4" rtl="0" algn="ctr">
              <a:spcBef>
                <a:spcPts val="1600"/>
              </a:spcBef>
              <a:spcAft>
                <a:spcPts val="0"/>
              </a:spcAft>
              <a:buNone/>
              <a:defRPr sz="600">
                <a:solidFill>
                  <a:srgbClr val="FFFFFF"/>
                </a:solidFill>
              </a:defRPr>
            </a:lvl5pPr>
            <a:lvl6pPr lvl="5" rtl="0" algn="ctr">
              <a:spcBef>
                <a:spcPts val="1600"/>
              </a:spcBef>
              <a:spcAft>
                <a:spcPts val="0"/>
              </a:spcAft>
              <a:buNone/>
              <a:defRPr sz="600">
                <a:solidFill>
                  <a:srgbClr val="FFFFFF"/>
                </a:solidFill>
              </a:defRPr>
            </a:lvl6pPr>
            <a:lvl7pPr lvl="6" rtl="0" algn="ctr">
              <a:spcBef>
                <a:spcPts val="1600"/>
              </a:spcBef>
              <a:spcAft>
                <a:spcPts val="0"/>
              </a:spcAft>
              <a:buNone/>
              <a:defRPr sz="600">
                <a:solidFill>
                  <a:srgbClr val="FFFFFF"/>
                </a:solidFill>
              </a:defRPr>
            </a:lvl7pPr>
            <a:lvl8pPr lvl="7" rtl="0" algn="ctr">
              <a:spcBef>
                <a:spcPts val="1600"/>
              </a:spcBef>
              <a:spcAft>
                <a:spcPts val="0"/>
              </a:spcAft>
              <a:buNone/>
              <a:defRPr sz="600">
                <a:solidFill>
                  <a:srgbClr val="FFFFFF"/>
                </a:solidFill>
              </a:defRPr>
            </a:lvl8pPr>
            <a:lvl9pPr lvl="8" rtl="0" algn="ctr">
              <a:spcBef>
                <a:spcPts val="1600"/>
              </a:spcBef>
              <a:spcAft>
                <a:spcPts val="1600"/>
              </a:spcAft>
              <a:buNone/>
              <a:defRPr sz="600">
                <a:solidFill>
                  <a:srgbClr val="FFFFFF"/>
                </a:solidFill>
              </a:defRPr>
            </a:lvl9pPr>
          </a:lstStyle>
          <a:p/>
        </p:txBody>
      </p:sp>
      <p:sp>
        <p:nvSpPr>
          <p:cNvPr id="57" name="Google Shape;57;p13"/>
          <p:cNvSpPr txBox="1"/>
          <p:nvPr>
            <p:ph type="title"/>
          </p:nvPr>
        </p:nvSpPr>
        <p:spPr>
          <a:xfrm>
            <a:off x="6282700" y="3301675"/>
            <a:ext cx="1596900" cy="4017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FFFF"/>
              </a:buClr>
              <a:buSzPts val="2500"/>
              <a:buNone/>
              <a:defRPr i="0" sz="2500">
                <a:solidFill>
                  <a:srgbClr val="FFFFFF"/>
                </a:solidFill>
              </a:defRPr>
            </a:lvl1pPr>
            <a:lvl2pPr lvl="1" rtl="0" algn="ctr">
              <a:spcBef>
                <a:spcPts val="0"/>
              </a:spcBef>
              <a:spcAft>
                <a:spcPts val="0"/>
              </a:spcAft>
              <a:buClr>
                <a:srgbClr val="FFFFFF"/>
              </a:buClr>
              <a:buSzPts val="2500"/>
              <a:buNone/>
              <a:defRPr sz="2500">
                <a:solidFill>
                  <a:srgbClr val="FFFFFF"/>
                </a:solidFill>
              </a:defRPr>
            </a:lvl2pPr>
            <a:lvl3pPr lvl="2" rtl="0" algn="ctr">
              <a:spcBef>
                <a:spcPts val="0"/>
              </a:spcBef>
              <a:spcAft>
                <a:spcPts val="0"/>
              </a:spcAft>
              <a:buClr>
                <a:srgbClr val="FFFFFF"/>
              </a:buClr>
              <a:buSzPts val="2500"/>
              <a:buNone/>
              <a:defRPr sz="2500">
                <a:solidFill>
                  <a:srgbClr val="FFFFFF"/>
                </a:solidFill>
              </a:defRPr>
            </a:lvl3pPr>
            <a:lvl4pPr lvl="3" rtl="0" algn="ctr">
              <a:spcBef>
                <a:spcPts val="0"/>
              </a:spcBef>
              <a:spcAft>
                <a:spcPts val="0"/>
              </a:spcAft>
              <a:buClr>
                <a:srgbClr val="FFFFFF"/>
              </a:buClr>
              <a:buSzPts val="2500"/>
              <a:buNone/>
              <a:defRPr sz="2500">
                <a:solidFill>
                  <a:srgbClr val="FFFFFF"/>
                </a:solidFill>
              </a:defRPr>
            </a:lvl4pPr>
            <a:lvl5pPr lvl="4" rtl="0" algn="ctr">
              <a:spcBef>
                <a:spcPts val="0"/>
              </a:spcBef>
              <a:spcAft>
                <a:spcPts val="0"/>
              </a:spcAft>
              <a:buClr>
                <a:srgbClr val="FFFFFF"/>
              </a:buClr>
              <a:buSzPts val="2500"/>
              <a:buNone/>
              <a:defRPr sz="2500">
                <a:solidFill>
                  <a:srgbClr val="FFFFFF"/>
                </a:solidFill>
              </a:defRPr>
            </a:lvl5pPr>
            <a:lvl6pPr lvl="5" rtl="0" algn="ctr">
              <a:spcBef>
                <a:spcPts val="0"/>
              </a:spcBef>
              <a:spcAft>
                <a:spcPts val="0"/>
              </a:spcAft>
              <a:buClr>
                <a:srgbClr val="FFFFFF"/>
              </a:buClr>
              <a:buSzPts val="2500"/>
              <a:buNone/>
              <a:defRPr sz="2500">
                <a:solidFill>
                  <a:srgbClr val="FFFFFF"/>
                </a:solidFill>
              </a:defRPr>
            </a:lvl6pPr>
            <a:lvl7pPr lvl="6" rtl="0" algn="ctr">
              <a:spcBef>
                <a:spcPts val="0"/>
              </a:spcBef>
              <a:spcAft>
                <a:spcPts val="0"/>
              </a:spcAft>
              <a:buClr>
                <a:srgbClr val="FFFFFF"/>
              </a:buClr>
              <a:buSzPts val="2500"/>
              <a:buNone/>
              <a:defRPr sz="2500">
                <a:solidFill>
                  <a:srgbClr val="FFFFFF"/>
                </a:solidFill>
              </a:defRPr>
            </a:lvl7pPr>
            <a:lvl8pPr lvl="7" rtl="0" algn="ctr">
              <a:spcBef>
                <a:spcPts val="0"/>
              </a:spcBef>
              <a:spcAft>
                <a:spcPts val="0"/>
              </a:spcAft>
              <a:buClr>
                <a:srgbClr val="FFFFFF"/>
              </a:buClr>
              <a:buSzPts val="2500"/>
              <a:buNone/>
              <a:defRPr sz="2500">
                <a:solidFill>
                  <a:srgbClr val="FFFFFF"/>
                </a:solidFill>
              </a:defRPr>
            </a:lvl8pPr>
            <a:lvl9pPr lvl="8" rtl="0" algn="ctr">
              <a:spcBef>
                <a:spcPts val="0"/>
              </a:spcBef>
              <a:spcAft>
                <a:spcPts val="0"/>
              </a:spcAft>
              <a:buClr>
                <a:srgbClr val="FFFFFF"/>
              </a:buClr>
              <a:buSzPts val="2500"/>
              <a:buNone/>
              <a:defRPr sz="2500">
                <a:solidFill>
                  <a:srgbClr val="FFFFFF"/>
                </a:solidFill>
              </a:defRPr>
            </a:lvl9pPr>
          </a:lstStyle>
          <a:p/>
        </p:txBody>
      </p:sp>
      <p:sp>
        <p:nvSpPr>
          <p:cNvPr id="58" name="Google Shape;58;p13"/>
          <p:cNvSpPr txBox="1"/>
          <p:nvPr>
            <p:ph idx="3" type="subTitle"/>
          </p:nvPr>
        </p:nvSpPr>
        <p:spPr>
          <a:xfrm>
            <a:off x="6282638" y="3839000"/>
            <a:ext cx="1596900" cy="519300"/>
          </a:xfrm>
          <a:prstGeom prst="rect">
            <a:avLst/>
          </a:prstGeom>
        </p:spPr>
        <p:txBody>
          <a:bodyPr anchorCtr="0" anchor="t" bIns="91425" lIns="91425" spcFirstLastPara="1" rIns="91425" wrap="square" tIns="91425">
            <a:noAutofit/>
          </a:bodyPr>
          <a:lstStyle>
            <a:lvl1pPr lvl="0" rtl="0" algn="ctr">
              <a:spcBef>
                <a:spcPts val="0"/>
              </a:spcBef>
              <a:spcAft>
                <a:spcPts val="0"/>
              </a:spcAft>
              <a:buNone/>
              <a:defRPr sz="600">
                <a:solidFill>
                  <a:srgbClr val="FFFFFF"/>
                </a:solidFill>
              </a:defRPr>
            </a:lvl1pPr>
            <a:lvl2pPr lvl="1" rtl="0" algn="ctr">
              <a:spcBef>
                <a:spcPts val="1600"/>
              </a:spcBef>
              <a:spcAft>
                <a:spcPts val="0"/>
              </a:spcAft>
              <a:buNone/>
              <a:defRPr sz="600">
                <a:solidFill>
                  <a:srgbClr val="FFFFFF"/>
                </a:solidFill>
              </a:defRPr>
            </a:lvl2pPr>
            <a:lvl3pPr lvl="2" rtl="0" algn="ctr">
              <a:spcBef>
                <a:spcPts val="1600"/>
              </a:spcBef>
              <a:spcAft>
                <a:spcPts val="0"/>
              </a:spcAft>
              <a:buNone/>
              <a:defRPr sz="600">
                <a:solidFill>
                  <a:srgbClr val="FFFFFF"/>
                </a:solidFill>
              </a:defRPr>
            </a:lvl3pPr>
            <a:lvl4pPr lvl="3" rtl="0" algn="ctr">
              <a:spcBef>
                <a:spcPts val="1600"/>
              </a:spcBef>
              <a:spcAft>
                <a:spcPts val="0"/>
              </a:spcAft>
              <a:buNone/>
              <a:defRPr sz="600">
                <a:solidFill>
                  <a:srgbClr val="FFFFFF"/>
                </a:solidFill>
              </a:defRPr>
            </a:lvl4pPr>
            <a:lvl5pPr lvl="4" rtl="0" algn="ctr">
              <a:spcBef>
                <a:spcPts val="1600"/>
              </a:spcBef>
              <a:spcAft>
                <a:spcPts val="0"/>
              </a:spcAft>
              <a:buNone/>
              <a:defRPr sz="600">
                <a:solidFill>
                  <a:srgbClr val="FFFFFF"/>
                </a:solidFill>
              </a:defRPr>
            </a:lvl5pPr>
            <a:lvl6pPr lvl="5" rtl="0" algn="ctr">
              <a:spcBef>
                <a:spcPts val="1600"/>
              </a:spcBef>
              <a:spcAft>
                <a:spcPts val="0"/>
              </a:spcAft>
              <a:buNone/>
              <a:defRPr sz="600">
                <a:solidFill>
                  <a:srgbClr val="FFFFFF"/>
                </a:solidFill>
              </a:defRPr>
            </a:lvl6pPr>
            <a:lvl7pPr lvl="6" rtl="0" algn="ctr">
              <a:spcBef>
                <a:spcPts val="1600"/>
              </a:spcBef>
              <a:spcAft>
                <a:spcPts val="0"/>
              </a:spcAft>
              <a:buNone/>
              <a:defRPr sz="600">
                <a:solidFill>
                  <a:srgbClr val="FFFFFF"/>
                </a:solidFill>
              </a:defRPr>
            </a:lvl7pPr>
            <a:lvl8pPr lvl="7" rtl="0" algn="ctr">
              <a:spcBef>
                <a:spcPts val="1600"/>
              </a:spcBef>
              <a:spcAft>
                <a:spcPts val="0"/>
              </a:spcAft>
              <a:buNone/>
              <a:defRPr sz="600">
                <a:solidFill>
                  <a:srgbClr val="FFFFFF"/>
                </a:solidFill>
              </a:defRPr>
            </a:lvl8pPr>
            <a:lvl9pPr lvl="8" rtl="0" algn="ctr">
              <a:spcBef>
                <a:spcPts val="1600"/>
              </a:spcBef>
              <a:spcAft>
                <a:spcPts val="1600"/>
              </a:spcAft>
              <a:buNone/>
              <a:defRPr sz="600">
                <a:solidFill>
                  <a:srgbClr val="FFFFFF"/>
                </a:solidFill>
              </a:defRPr>
            </a:lvl9pPr>
          </a:lstStyle>
          <a:p/>
        </p:txBody>
      </p:sp>
      <p:sp>
        <p:nvSpPr>
          <p:cNvPr id="59" name="Google Shape;59;p13"/>
          <p:cNvSpPr txBox="1"/>
          <p:nvPr>
            <p:ph idx="4" type="title"/>
          </p:nvPr>
        </p:nvSpPr>
        <p:spPr>
          <a:xfrm>
            <a:off x="3773740" y="3301675"/>
            <a:ext cx="1596900" cy="4017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FFFF"/>
              </a:buClr>
              <a:buSzPts val="2500"/>
              <a:buNone/>
              <a:defRPr i="0" sz="2500">
                <a:solidFill>
                  <a:srgbClr val="FFFFFF"/>
                </a:solidFill>
              </a:defRPr>
            </a:lvl1pPr>
            <a:lvl2pPr lvl="1" rtl="0" algn="ctr">
              <a:spcBef>
                <a:spcPts val="0"/>
              </a:spcBef>
              <a:spcAft>
                <a:spcPts val="0"/>
              </a:spcAft>
              <a:buClr>
                <a:srgbClr val="FFFFFF"/>
              </a:buClr>
              <a:buSzPts val="2500"/>
              <a:buNone/>
              <a:defRPr sz="2500">
                <a:solidFill>
                  <a:srgbClr val="FFFFFF"/>
                </a:solidFill>
              </a:defRPr>
            </a:lvl2pPr>
            <a:lvl3pPr lvl="2" rtl="0" algn="ctr">
              <a:spcBef>
                <a:spcPts val="0"/>
              </a:spcBef>
              <a:spcAft>
                <a:spcPts val="0"/>
              </a:spcAft>
              <a:buClr>
                <a:srgbClr val="FFFFFF"/>
              </a:buClr>
              <a:buSzPts val="2500"/>
              <a:buNone/>
              <a:defRPr sz="2500">
                <a:solidFill>
                  <a:srgbClr val="FFFFFF"/>
                </a:solidFill>
              </a:defRPr>
            </a:lvl3pPr>
            <a:lvl4pPr lvl="3" rtl="0" algn="ctr">
              <a:spcBef>
                <a:spcPts val="0"/>
              </a:spcBef>
              <a:spcAft>
                <a:spcPts val="0"/>
              </a:spcAft>
              <a:buClr>
                <a:srgbClr val="FFFFFF"/>
              </a:buClr>
              <a:buSzPts val="2500"/>
              <a:buNone/>
              <a:defRPr sz="2500">
                <a:solidFill>
                  <a:srgbClr val="FFFFFF"/>
                </a:solidFill>
              </a:defRPr>
            </a:lvl4pPr>
            <a:lvl5pPr lvl="4" rtl="0" algn="ctr">
              <a:spcBef>
                <a:spcPts val="0"/>
              </a:spcBef>
              <a:spcAft>
                <a:spcPts val="0"/>
              </a:spcAft>
              <a:buClr>
                <a:srgbClr val="FFFFFF"/>
              </a:buClr>
              <a:buSzPts val="2500"/>
              <a:buNone/>
              <a:defRPr sz="2500">
                <a:solidFill>
                  <a:srgbClr val="FFFFFF"/>
                </a:solidFill>
              </a:defRPr>
            </a:lvl5pPr>
            <a:lvl6pPr lvl="5" rtl="0" algn="ctr">
              <a:spcBef>
                <a:spcPts val="0"/>
              </a:spcBef>
              <a:spcAft>
                <a:spcPts val="0"/>
              </a:spcAft>
              <a:buClr>
                <a:srgbClr val="FFFFFF"/>
              </a:buClr>
              <a:buSzPts val="2500"/>
              <a:buNone/>
              <a:defRPr sz="2500">
                <a:solidFill>
                  <a:srgbClr val="FFFFFF"/>
                </a:solidFill>
              </a:defRPr>
            </a:lvl6pPr>
            <a:lvl7pPr lvl="6" rtl="0" algn="ctr">
              <a:spcBef>
                <a:spcPts val="0"/>
              </a:spcBef>
              <a:spcAft>
                <a:spcPts val="0"/>
              </a:spcAft>
              <a:buClr>
                <a:srgbClr val="FFFFFF"/>
              </a:buClr>
              <a:buSzPts val="2500"/>
              <a:buNone/>
              <a:defRPr sz="2500">
                <a:solidFill>
                  <a:srgbClr val="FFFFFF"/>
                </a:solidFill>
              </a:defRPr>
            </a:lvl7pPr>
            <a:lvl8pPr lvl="7" rtl="0" algn="ctr">
              <a:spcBef>
                <a:spcPts val="0"/>
              </a:spcBef>
              <a:spcAft>
                <a:spcPts val="0"/>
              </a:spcAft>
              <a:buClr>
                <a:srgbClr val="FFFFFF"/>
              </a:buClr>
              <a:buSzPts val="2500"/>
              <a:buNone/>
              <a:defRPr sz="2500">
                <a:solidFill>
                  <a:srgbClr val="FFFFFF"/>
                </a:solidFill>
              </a:defRPr>
            </a:lvl8pPr>
            <a:lvl9pPr lvl="8" rtl="0" algn="ctr">
              <a:spcBef>
                <a:spcPts val="0"/>
              </a:spcBef>
              <a:spcAft>
                <a:spcPts val="0"/>
              </a:spcAft>
              <a:buClr>
                <a:srgbClr val="FFFFFF"/>
              </a:buClr>
              <a:buSzPts val="2500"/>
              <a:buNone/>
              <a:defRPr sz="2500">
                <a:solidFill>
                  <a:srgbClr val="FFFFFF"/>
                </a:solidFill>
              </a:defRPr>
            </a:lvl9pPr>
          </a:lstStyle>
          <a:p/>
        </p:txBody>
      </p:sp>
      <p:sp>
        <p:nvSpPr>
          <p:cNvPr id="60" name="Google Shape;60;p13"/>
          <p:cNvSpPr txBox="1"/>
          <p:nvPr>
            <p:ph idx="5" type="title"/>
          </p:nvPr>
        </p:nvSpPr>
        <p:spPr>
          <a:xfrm>
            <a:off x="1263612" y="3301675"/>
            <a:ext cx="1596900" cy="401700"/>
          </a:xfrm>
          <a:prstGeom prst="rect">
            <a:avLst/>
          </a:prstGeom>
          <a:noFill/>
          <a:ln>
            <a:noFill/>
          </a:ln>
        </p:spPr>
        <p:txBody>
          <a:bodyPr anchorCtr="0" anchor="b" bIns="0" lIns="0" spcFirstLastPara="1" rIns="0" wrap="square" tIns="0">
            <a:noAutofit/>
          </a:bodyPr>
          <a:lstStyle>
            <a:lvl1pPr lvl="0" rtl="0" algn="ctr">
              <a:spcBef>
                <a:spcPts val="0"/>
              </a:spcBef>
              <a:spcAft>
                <a:spcPts val="0"/>
              </a:spcAft>
              <a:buClr>
                <a:srgbClr val="FFFFFF"/>
              </a:buClr>
              <a:buSzPts val="2500"/>
              <a:buNone/>
              <a:defRPr i="0" sz="2500">
                <a:solidFill>
                  <a:srgbClr val="FFFFFF"/>
                </a:solidFill>
              </a:defRPr>
            </a:lvl1pPr>
            <a:lvl2pPr lvl="1" rtl="0" algn="ctr">
              <a:spcBef>
                <a:spcPts val="0"/>
              </a:spcBef>
              <a:spcAft>
                <a:spcPts val="0"/>
              </a:spcAft>
              <a:buClr>
                <a:srgbClr val="FFFFFF"/>
              </a:buClr>
              <a:buSzPts val="2500"/>
              <a:buNone/>
              <a:defRPr sz="2500">
                <a:solidFill>
                  <a:srgbClr val="FFFFFF"/>
                </a:solidFill>
              </a:defRPr>
            </a:lvl2pPr>
            <a:lvl3pPr lvl="2" rtl="0" algn="ctr">
              <a:spcBef>
                <a:spcPts val="0"/>
              </a:spcBef>
              <a:spcAft>
                <a:spcPts val="0"/>
              </a:spcAft>
              <a:buClr>
                <a:srgbClr val="FFFFFF"/>
              </a:buClr>
              <a:buSzPts val="2500"/>
              <a:buNone/>
              <a:defRPr sz="2500">
                <a:solidFill>
                  <a:srgbClr val="FFFFFF"/>
                </a:solidFill>
              </a:defRPr>
            </a:lvl3pPr>
            <a:lvl4pPr lvl="3" rtl="0" algn="ctr">
              <a:spcBef>
                <a:spcPts val="0"/>
              </a:spcBef>
              <a:spcAft>
                <a:spcPts val="0"/>
              </a:spcAft>
              <a:buClr>
                <a:srgbClr val="FFFFFF"/>
              </a:buClr>
              <a:buSzPts val="2500"/>
              <a:buNone/>
              <a:defRPr sz="2500">
                <a:solidFill>
                  <a:srgbClr val="FFFFFF"/>
                </a:solidFill>
              </a:defRPr>
            </a:lvl4pPr>
            <a:lvl5pPr lvl="4" rtl="0" algn="ctr">
              <a:spcBef>
                <a:spcPts val="0"/>
              </a:spcBef>
              <a:spcAft>
                <a:spcPts val="0"/>
              </a:spcAft>
              <a:buClr>
                <a:srgbClr val="FFFFFF"/>
              </a:buClr>
              <a:buSzPts val="2500"/>
              <a:buNone/>
              <a:defRPr sz="2500">
                <a:solidFill>
                  <a:srgbClr val="FFFFFF"/>
                </a:solidFill>
              </a:defRPr>
            </a:lvl5pPr>
            <a:lvl6pPr lvl="5" rtl="0" algn="ctr">
              <a:spcBef>
                <a:spcPts val="0"/>
              </a:spcBef>
              <a:spcAft>
                <a:spcPts val="0"/>
              </a:spcAft>
              <a:buClr>
                <a:srgbClr val="FFFFFF"/>
              </a:buClr>
              <a:buSzPts val="2500"/>
              <a:buNone/>
              <a:defRPr sz="2500">
                <a:solidFill>
                  <a:srgbClr val="FFFFFF"/>
                </a:solidFill>
              </a:defRPr>
            </a:lvl6pPr>
            <a:lvl7pPr lvl="6" rtl="0" algn="ctr">
              <a:spcBef>
                <a:spcPts val="0"/>
              </a:spcBef>
              <a:spcAft>
                <a:spcPts val="0"/>
              </a:spcAft>
              <a:buClr>
                <a:srgbClr val="FFFFFF"/>
              </a:buClr>
              <a:buSzPts val="2500"/>
              <a:buNone/>
              <a:defRPr sz="2500">
                <a:solidFill>
                  <a:srgbClr val="FFFFFF"/>
                </a:solidFill>
              </a:defRPr>
            </a:lvl7pPr>
            <a:lvl8pPr lvl="7" rtl="0" algn="ctr">
              <a:spcBef>
                <a:spcPts val="0"/>
              </a:spcBef>
              <a:spcAft>
                <a:spcPts val="0"/>
              </a:spcAft>
              <a:buClr>
                <a:srgbClr val="FFFFFF"/>
              </a:buClr>
              <a:buSzPts val="2500"/>
              <a:buNone/>
              <a:defRPr sz="2500">
                <a:solidFill>
                  <a:srgbClr val="FFFFFF"/>
                </a:solidFill>
              </a:defRPr>
            </a:lvl8pPr>
            <a:lvl9pPr lvl="8" rtl="0" algn="ctr">
              <a:spcBef>
                <a:spcPts val="0"/>
              </a:spcBef>
              <a:spcAft>
                <a:spcPts val="0"/>
              </a:spcAft>
              <a:buClr>
                <a:srgbClr val="FFFFFF"/>
              </a:buClr>
              <a:buSzPts val="2500"/>
              <a:buNone/>
              <a:defRPr sz="2500">
                <a:solidFill>
                  <a:srgbClr val="FFFFFF"/>
                </a:solidFill>
              </a:defRPr>
            </a:lvl9pPr>
          </a:lstStyle>
          <a:p/>
        </p:txBody>
      </p:sp>
      <p:sp>
        <p:nvSpPr>
          <p:cNvPr id="61" name="Google Shape;61;p13"/>
          <p:cNvSpPr txBox="1"/>
          <p:nvPr>
            <p:ph idx="6" type="title"/>
          </p:nvPr>
        </p:nvSpPr>
        <p:spPr>
          <a:xfrm>
            <a:off x="408637" y="391777"/>
            <a:ext cx="8545800" cy="401700"/>
          </a:xfrm>
          <a:prstGeom prst="rect">
            <a:avLst/>
          </a:prstGeom>
          <a:noFill/>
          <a:ln>
            <a:noFill/>
          </a:ln>
        </p:spPr>
        <p:txBody>
          <a:bodyPr anchorCtr="0" anchor="t" bIns="0" lIns="0" spcFirstLastPara="1" rIns="0" wrap="square" tIns="0">
            <a:noAutofit/>
          </a:bodyPr>
          <a:lstStyle>
            <a:lvl1pPr lvl="0" rtl="0">
              <a:spcBef>
                <a:spcPts val="0"/>
              </a:spcBef>
              <a:spcAft>
                <a:spcPts val="0"/>
              </a:spcAft>
              <a:buClr>
                <a:srgbClr val="DB3862"/>
              </a:buClr>
              <a:buSzPts val="2500"/>
              <a:buNone/>
              <a:defRPr i="0" sz="2500">
                <a:solidFill>
                  <a:srgbClr val="DB3862"/>
                </a:solidFill>
              </a:defRPr>
            </a:lvl1pPr>
            <a:lvl2pPr lvl="1" rtl="0">
              <a:spcBef>
                <a:spcPts val="0"/>
              </a:spcBef>
              <a:spcAft>
                <a:spcPts val="0"/>
              </a:spcAft>
              <a:buClr>
                <a:srgbClr val="DB3862"/>
              </a:buClr>
              <a:buSzPts val="3300"/>
              <a:buNone/>
              <a:defRPr sz="3300">
                <a:solidFill>
                  <a:srgbClr val="DB3862"/>
                </a:solidFill>
              </a:defRPr>
            </a:lvl2pPr>
            <a:lvl3pPr lvl="2" rtl="0">
              <a:spcBef>
                <a:spcPts val="0"/>
              </a:spcBef>
              <a:spcAft>
                <a:spcPts val="0"/>
              </a:spcAft>
              <a:buClr>
                <a:srgbClr val="DB3862"/>
              </a:buClr>
              <a:buSzPts val="3300"/>
              <a:buNone/>
              <a:defRPr sz="3300">
                <a:solidFill>
                  <a:srgbClr val="DB3862"/>
                </a:solidFill>
              </a:defRPr>
            </a:lvl3pPr>
            <a:lvl4pPr lvl="3" rtl="0">
              <a:spcBef>
                <a:spcPts val="0"/>
              </a:spcBef>
              <a:spcAft>
                <a:spcPts val="0"/>
              </a:spcAft>
              <a:buClr>
                <a:srgbClr val="DB3862"/>
              </a:buClr>
              <a:buSzPts val="3300"/>
              <a:buNone/>
              <a:defRPr sz="3300">
                <a:solidFill>
                  <a:srgbClr val="DB3862"/>
                </a:solidFill>
              </a:defRPr>
            </a:lvl4pPr>
            <a:lvl5pPr lvl="4" rtl="0">
              <a:spcBef>
                <a:spcPts val="0"/>
              </a:spcBef>
              <a:spcAft>
                <a:spcPts val="0"/>
              </a:spcAft>
              <a:buClr>
                <a:srgbClr val="DB3862"/>
              </a:buClr>
              <a:buSzPts val="3300"/>
              <a:buNone/>
              <a:defRPr sz="3300">
                <a:solidFill>
                  <a:srgbClr val="DB3862"/>
                </a:solidFill>
              </a:defRPr>
            </a:lvl5pPr>
            <a:lvl6pPr lvl="5" rtl="0">
              <a:spcBef>
                <a:spcPts val="0"/>
              </a:spcBef>
              <a:spcAft>
                <a:spcPts val="0"/>
              </a:spcAft>
              <a:buClr>
                <a:srgbClr val="DB3862"/>
              </a:buClr>
              <a:buSzPts val="3300"/>
              <a:buNone/>
              <a:defRPr sz="3300">
                <a:solidFill>
                  <a:srgbClr val="DB3862"/>
                </a:solidFill>
              </a:defRPr>
            </a:lvl6pPr>
            <a:lvl7pPr lvl="6" rtl="0">
              <a:spcBef>
                <a:spcPts val="0"/>
              </a:spcBef>
              <a:spcAft>
                <a:spcPts val="0"/>
              </a:spcAft>
              <a:buClr>
                <a:srgbClr val="DB3862"/>
              </a:buClr>
              <a:buSzPts val="3300"/>
              <a:buNone/>
              <a:defRPr sz="3300">
                <a:solidFill>
                  <a:srgbClr val="DB3862"/>
                </a:solidFill>
              </a:defRPr>
            </a:lvl7pPr>
            <a:lvl8pPr lvl="7" rtl="0">
              <a:spcBef>
                <a:spcPts val="0"/>
              </a:spcBef>
              <a:spcAft>
                <a:spcPts val="0"/>
              </a:spcAft>
              <a:buClr>
                <a:srgbClr val="DB3862"/>
              </a:buClr>
              <a:buSzPts val="3300"/>
              <a:buNone/>
              <a:defRPr sz="3300">
                <a:solidFill>
                  <a:srgbClr val="DB3862"/>
                </a:solidFill>
              </a:defRPr>
            </a:lvl8pPr>
            <a:lvl9pPr lvl="8" rtl="0">
              <a:spcBef>
                <a:spcPts val="0"/>
              </a:spcBef>
              <a:spcAft>
                <a:spcPts val="0"/>
              </a:spcAft>
              <a:buClr>
                <a:srgbClr val="DB3862"/>
              </a:buClr>
              <a:buSzPts val="3300"/>
              <a:buNone/>
              <a:defRPr sz="3300">
                <a:solidFill>
                  <a:srgbClr val="DB3862"/>
                </a:solidFil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_1">
    <p:spTree>
      <p:nvGrpSpPr>
        <p:cNvPr id="62" name="Shape 62"/>
        <p:cNvGrpSpPr/>
        <p:nvPr/>
      </p:nvGrpSpPr>
      <p:grpSpPr>
        <a:xfrm>
          <a:off x="0" y="0"/>
          <a:ext cx="0" cy="0"/>
          <a:chOff x="0" y="0"/>
          <a:chExt cx="0" cy="0"/>
        </a:xfrm>
      </p:grpSpPr>
      <p:sp>
        <p:nvSpPr>
          <p:cNvPr id="63" name="Google Shape;63;p14"/>
          <p:cNvSpPr txBox="1"/>
          <p:nvPr>
            <p:ph type="ctrTitle"/>
          </p:nvPr>
        </p:nvSpPr>
        <p:spPr>
          <a:xfrm>
            <a:off x="1815525" y="1991825"/>
            <a:ext cx="5585400" cy="1159800"/>
          </a:xfrm>
          <a:prstGeom prst="rect">
            <a:avLst/>
          </a:prstGeom>
        </p:spPr>
        <p:txBody>
          <a:bodyPr anchorCtr="0" anchor="ctr" bIns="91425" lIns="91425" spcFirstLastPara="1" rIns="91425" wrap="square" tIns="91425">
            <a:noAutofit/>
          </a:bodyPr>
          <a:lstStyle>
            <a:lvl1pPr lvl="0" rtl="0">
              <a:spcBef>
                <a:spcPts val="0"/>
              </a:spcBef>
              <a:spcAft>
                <a:spcPts val="0"/>
              </a:spcAft>
              <a:buSzPts val="6000"/>
              <a:buNone/>
              <a:defRPr b="0" sz="6000"/>
            </a:lvl1pPr>
            <a:lvl2pPr lvl="1" rtl="0">
              <a:spcBef>
                <a:spcPts val="0"/>
              </a:spcBef>
              <a:spcAft>
                <a:spcPts val="0"/>
              </a:spcAft>
              <a:buSzPts val="6000"/>
              <a:buNone/>
              <a:defRPr b="0" sz="6000"/>
            </a:lvl2pPr>
            <a:lvl3pPr lvl="2" rtl="0">
              <a:spcBef>
                <a:spcPts val="0"/>
              </a:spcBef>
              <a:spcAft>
                <a:spcPts val="0"/>
              </a:spcAft>
              <a:buSzPts val="6000"/>
              <a:buNone/>
              <a:defRPr b="0" sz="6000"/>
            </a:lvl3pPr>
            <a:lvl4pPr lvl="3" rtl="0">
              <a:spcBef>
                <a:spcPts val="0"/>
              </a:spcBef>
              <a:spcAft>
                <a:spcPts val="0"/>
              </a:spcAft>
              <a:buSzPts val="6000"/>
              <a:buNone/>
              <a:defRPr b="0" sz="6000"/>
            </a:lvl4pPr>
            <a:lvl5pPr lvl="4" rtl="0">
              <a:spcBef>
                <a:spcPts val="0"/>
              </a:spcBef>
              <a:spcAft>
                <a:spcPts val="0"/>
              </a:spcAft>
              <a:buSzPts val="6000"/>
              <a:buNone/>
              <a:defRPr b="0" sz="6000"/>
            </a:lvl5pPr>
            <a:lvl6pPr lvl="5" rtl="0">
              <a:spcBef>
                <a:spcPts val="0"/>
              </a:spcBef>
              <a:spcAft>
                <a:spcPts val="0"/>
              </a:spcAft>
              <a:buSzPts val="6000"/>
              <a:buNone/>
              <a:defRPr b="0" sz="6000"/>
            </a:lvl6pPr>
            <a:lvl7pPr lvl="6" rtl="0">
              <a:spcBef>
                <a:spcPts val="0"/>
              </a:spcBef>
              <a:spcAft>
                <a:spcPts val="0"/>
              </a:spcAft>
              <a:buSzPts val="6000"/>
              <a:buNone/>
              <a:defRPr b="0" sz="6000"/>
            </a:lvl7pPr>
            <a:lvl8pPr lvl="7" rtl="0">
              <a:spcBef>
                <a:spcPts val="0"/>
              </a:spcBef>
              <a:spcAft>
                <a:spcPts val="0"/>
              </a:spcAft>
              <a:buSzPts val="6000"/>
              <a:buNone/>
              <a:defRPr b="0" sz="6000"/>
            </a:lvl8pPr>
            <a:lvl9pPr lvl="8" rtl="0">
              <a:spcBef>
                <a:spcPts val="0"/>
              </a:spcBef>
              <a:spcAft>
                <a:spcPts val="0"/>
              </a:spcAft>
              <a:buSzPts val="6000"/>
              <a:buNone/>
              <a:defRPr b="0" sz="6000"/>
            </a:lvl9pPr>
          </a:lstStyle>
          <a:p/>
        </p:txBody>
      </p:sp>
      <p:sp>
        <p:nvSpPr>
          <p:cNvPr id="64" name="Google Shape;64;p14"/>
          <p:cNvSpPr txBox="1"/>
          <p:nvPr>
            <p:ph idx="12" type="sldNum"/>
          </p:nvPr>
        </p:nvSpPr>
        <p:spPr>
          <a:xfrm>
            <a:off x="-1116" y="-140074"/>
            <a:ext cx="548700" cy="393600"/>
          </a:xfrm>
          <a:prstGeom prst="rect">
            <a:avLst/>
          </a:prstGeom>
        </p:spPr>
        <p:txBody>
          <a:bodyPr anchorCtr="0" anchor="t" bIns="91425" lIns="91425" spcFirstLastPara="1" rIns="91425" wrap="square" tIns="91425">
            <a:noAutofit/>
          </a:bodyPr>
          <a:lstStyle>
            <a:lvl1pPr lvl="0" rtl="0">
              <a:buNone/>
              <a:defRPr sz="4800">
                <a:solidFill>
                  <a:srgbClr val="000000"/>
                </a:solidFill>
              </a:defRPr>
            </a:lvl1pPr>
            <a:lvl2pPr lvl="1" rtl="0">
              <a:buNone/>
              <a:defRPr sz="4800">
                <a:solidFill>
                  <a:srgbClr val="000000"/>
                </a:solidFill>
              </a:defRPr>
            </a:lvl2pPr>
            <a:lvl3pPr lvl="2" rtl="0">
              <a:buNone/>
              <a:defRPr sz="4800">
                <a:solidFill>
                  <a:srgbClr val="000000"/>
                </a:solidFill>
              </a:defRPr>
            </a:lvl3pPr>
            <a:lvl4pPr lvl="3" rtl="0">
              <a:buNone/>
              <a:defRPr sz="4800">
                <a:solidFill>
                  <a:srgbClr val="000000"/>
                </a:solidFill>
              </a:defRPr>
            </a:lvl4pPr>
            <a:lvl5pPr lvl="4" rtl="0">
              <a:buNone/>
              <a:defRPr sz="4800">
                <a:solidFill>
                  <a:srgbClr val="000000"/>
                </a:solidFill>
              </a:defRPr>
            </a:lvl5pPr>
            <a:lvl6pPr lvl="5" rtl="0">
              <a:buNone/>
              <a:defRPr sz="4800">
                <a:solidFill>
                  <a:srgbClr val="000000"/>
                </a:solidFill>
              </a:defRPr>
            </a:lvl6pPr>
            <a:lvl7pPr lvl="6" rtl="0">
              <a:buNone/>
              <a:defRPr sz="4800">
                <a:solidFill>
                  <a:srgbClr val="000000"/>
                </a:solidFill>
              </a:defRPr>
            </a:lvl7pPr>
            <a:lvl8pPr lvl="7" rtl="0">
              <a:buNone/>
              <a:defRPr sz="4800">
                <a:solidFill>
                  <a:srgbClr val="000000"/>
                </a:solidFill>
              </a:defRPr>
            </a:lvl8pPr>
            <a:lvl9pPr lvl="8" rtl="0">
              <a:buNone/>
              <a:defRPr sz="4800">
                <a:solidFill>
                  <a:srgbClr val="000000"/>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2A95B7"/>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8" name="Shape 68"/>
        <p:cNvGrpSpPr/>
        <p:nvPr/>
      </p:nvGrpSpPr>
      <p:grpSpPr>
        <a:xfrm>
          <a:off x="0" y="0"/>
          <a:ext cx="0" cy="0"/>
          <a:chOff x="0" y="0"/>
          <a:chExt cx="0" cy="0"/>
        </a:xfrm>
      </p:grpSpPr>
      <p:sp>
        <p:nvSpPr>
          <p:cNvPr id="69" name="Google Shape;69;p15"/>
          <p:cNvSpPr txBox="1"/>
          <p:nvPr/>
        </p:nvSpPr>
        <p:spPr>
          <a:xfrm>
            <a:off x="-1972500" y="0"/>
            <a:ext cx="1790700" cy="1569900"/>
          </a:xfrm>
          <a:prstGeom prst="rect">
            <a:avLst/>
          </a:prstGeom>
          <a:solidFill>
            <a:srgbClr val="674EA7"/>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lang="en" sz="1800">
                <a:solidFill>
                  <a:srgbClr val="FFFFFF"/>
                </a:solidFill>
                <a:latin typeface="Bangers"/>
                <a:ea typeface="Bangers"/>
                <a:cs typeface="Bangers"/>
                <a:sym typeface="Bangers"/>
              </a:rPr>
              <a:t>Teachers:</a:t>
            </a:r>
            <a:endParaRPr sz="1800">
              <a:solidFill>
                <a:srgbClr val="FFFFFF"/>
              </a:solidFill>
              <a:latin typeface="Bangers"/>
              <a:ea typeface="Bangers"/>
              <a:cs typeface="Bangers"/>
              <a:sym typeface="Bangers"/>
            </a:endParaRPr>
          </a:p>
          <a:p>
            <a:pPr indent="0" lvl="0" marL="0" rtl="0" algn="ctr">
              <a:spcBef>
                <a:spcPts val="0"/>
              </a:spcBef>
              <a:spcAft>
                <a:spcPts val="0"/>
              </a:spcAft>
              <a:buNone/>
            </a:pPr>
            <a:r>
              <a:rPr lang="en" sz="1800">
                <a:solidFill>
                  <a:srgbClr val="FFFFFF"/>
                </a:solidFill>
                <a:latin typeface="Bangers"/>
                <a:ea typeface="Bangers"/>
                <a:cs typeface="Bangers"/>
                <a:sym typeface="Bangers"/>
              </a:rPr>
              <a:t>I post this in Google Classroom as an assignment they fill in</a:t>
            </a:r>
            <a:endParaRPr sz="1800">
              <a:solidFill>
                <a:srgbClr val="FFFFFF"/>
              </a:solidFill>
              <a:latin typeface="Bangers"/>
              <a:ea typeface="Bangers"/>
              <a:cs typeface="Bangers"/>
              <a:sym typeface="Bangers"/>
            </a:endParaRPr>
          </a:p>
        </p:txBody>
      </p:sp>
      <p:sp>
        <p:nvSpPr>
          <p:cNvPr id="70" name="Google Shape;70;p15"/>
          <p:cNvSpPr txBox="1"/>
          <p:nvPr/>
        </p:nvSpPr>
        <p:spPr>
          <a:xfrm>
            <a:off x="3569950" y="1250575"/>
            <a:ext cx="1728300" cy="4062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0000"/>
                </a:solidFill>
                <a:latin typeface="Arial Black"/>
                <a:ea typeface="Arial Black"/>
                <a:cs typeface="Arial Black"/>
                <a:sym typeface="Arial Black"/>
              </a:rPr>
              <a:t>Planet D </a:t>
            </a:r>
            <a:endParaRPr sz="1200">
              <a:solidFill>
                <a:srgbClr val="FF0000"/>
              </a:solidFill>
              <a:latin typeface="Arial Black"/>
              <a:ea typeface="Arial Black"/>
              <a:cs typeface="Arial Black"/>
              <a:sym typeface="Arial Black"/>
            </a:endParaRPr>
          </a:p>
        </p:txBody>
      </p:sp>
      <p:sp>
        <p:nvSpPr>
          <p:cNvPr id="71" name="Google Shape;71;p15"/>
          <p:cNvSpPr txBox="1"/>
          <p:nvPr/>
        </p:nvSpPr>
        <p:spPr>
          <a:xfrm>
            <a:off x="246250" y="2143850"/>
            <a:ext cx="8375700" cy="27849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rgbClr val="FF0000"/>
              </a:solidFill>
              <a:latin typeface="Arial Black"/>
              <a:ea typeface="Arial Black"/>
              <a:cs typeface="Arial Black"/>
              <a:sym typeface="Arial Black"/>
            </a:endParaRPr>
          </a:p>
        </p:txBody>
      </p:sp>
      <p:pic>
        <p:nvPicPr>
          <p:cNvPr id="72" name="Google Shape;72;p15"/>
          <p:cNvPicPr preferRelativeResize="0"/>
          <p:nvPr/>
        </p:nvPicPr>
        <p:blipFill>
          <a:blip r:embed="rId4">
            <a:alphaModFix/>
          </a:blip>
          <a:stretch>
            <a:fillRect/>
          </a:stretch>
        </p:blipFill>
        <p:spPr>
          <a:xfrm>
            <a:off x="1280963" y="2571738"/>
            <a:ext cx="4791075" cy="1762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6" name="Shape 76"/>
        <p:cNvGrpSpPr/>
        <p:nvPr/>
      </p:nvGrpSpPr>
      <p:grpSpPr>
        <a:xfrm>
          <a:off x="0" y="0"/>
          <a:ext cx="0" cy="0"/>
          <a:chOff x="0" y="0"/>
          <a:chExt cx="0" cy="0"/>
        </a:xfrm>
      </p:grpSpPr>
      <p:sp>
        <p:nvSpPr>
          <p:cNvPr id="77" name="Google Shape;77;p16"/>
          <p:cNvSpPr txBox="1"/>
          <p:nvPr/>
        </p:nvSpPr>
        <p:spPr>
          <a:xfrm>
            <a:off x="637775" y="1141800"/>
            <a:ext cx="8170200" cy="3540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0000"/>
                </a:solidFill>
                <a:latin typeface="Arial Black"/>
                <a:ea typeface="Arial Black"/>
                <a:cs typeface="Arial Black"/>
                <a:sym typeface="Arial Black"/>
              </a:rPr>
              <a:t>Has very long fuzzy hair</a:t>
            </a:r>
            <a:endParaRPr sz="1100">
              <a:solidFill>
                <a:srgbClr val="FF0000"/>
              </a:solidFill>
              <a:latin typeface="Arial Black"/>
              <a:ea typeface="Arial Black"/>
              <a:cs typeface="Arial Black"/>
              <a:sym typeface="Arial Black"/>
            </a:endParaRPr>
          </a:p>
        </p:txBody>
      </p:sp>
      <p:sp>
        <p:nvSpPr>
          <p:cNvPr id="78" name="Google Shape;78;p16"/>
          <p:cNvSpPr txBox="1"/>
          <p:nvPr/>
        </p:nvSpPr>
        <p:spPr>
          <a:xfrm>
            <a:off x="637775" y="1685275"/>
            <a:ext cx="8170200" cy="3540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0000"/>
                </a:solidFill>
                <a:latin typeface="Arial Black"/>
                <a:ea typeface="Arial Black"/>
                <a:cs typeface="Arial Black"/>
                <a:sym typeface="Arial Black"/>
              </a:rPr>
              <a:t>Birds, insects, </a:t>
            </a:r>
            <a:r>
              <a:rPr lang="en" sz="1100">
                <a:solidFill>
                  <a:srgbClr val="FF0000"/>
                </a:solidFill>
                <a:latin typeface="Arial Black"/>
                <a:ea typeface="Arial Black"/>
                <a:cs typeface="Arial Black"/>
                <a:sym typeface="Arial Black"/>
              </a:rPr>
              <a:t>and</a:t>
            </a:r>
            <a:r>
              <a:rPr lang="en" sz="1100">
                <a:solidFill>
                  <a:srgbClr val="FF0000"/>
                </a:solidFill>
                <a:latin typeface="Arial Black"/>
                <a:ea typeface="Arial Black"/>
                <a:cs typeface="Arial Black"/>
                <a:sym typeface="Arial Black"/>
              </a:rPr>
              <a:t> land animals</a:t>
            </a:r>
            <a:endParaRPr sz="1100">
              <a:solidFill>
                <a:srgbClr val="FF0000"/>
              </a:solidFill>
              <a:latin typeface="Arial Black"/>
              <a:ea typeface="Arial Black"/>
              <a:cs typeface="Arial Black"/>
              <a:sym typeface="Arial Black"/>
            </a:endParaRPr>
          </a:p>
        </p:txBody>
      </p:sp>
      <p:sp>
        <p:nvSpPr>
          <p:cNvPr id="79" name="Google Shape;79;p16"/>
          <p:cNvSpPr txBox="1"/>
          <p:nvPr/>
        </p:nvSpPr>
        <p:spPr>
          <a:xfrm>
            <a:off x="637775" y="2221100"/>
            <a:ext cx="8170200" cy="3693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FF0000"/>
                </a:solidFill>
                <a:latin typeface="Arial Black"/>
                <a:ea typeface="Arial Black"/>
                <a:cs typeface="Arial Black"/>
                <a:sym typeface="Arial Black"/>
              </a:rPr>
              <a:t>Has long claws to catch food and break ice to get water</a:t>
            </a:r>
            <a:endParaRPr sz="1200">
              <a:solidFill>
                <a:srgbClr val="FF0000"/>
              </a:solidFill>
              <a:latin typeface="Arial Black"/>
              <a:ea typeface="Arial Black"/>
              <a:cs typeface="Arial Black"/>
              <a:sym typeface="Arial Black"/>
            </a:endParaRPr>
          </a:p>
        </p:txBody>
      </p:sp>
      <p:sp>
        <p:nvSpPr>
          <p:cNvPr id="80" name="Google Shape;80;p16"/>
          <p:cNvSpPr txBox="1"/>
          <p:nvPr/>
        </p:nvSpPr>
        <p:spPr>
          <a:xfrm>
            <a:off x="637775" y="2770313"/>
            <a:ext cx="8170200" cy="3693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FF0000"/>
                </a:solidFill>
                <a:latin typeface="Arial Black"/>
                <a:ea typeface="Arial Black"/>
                <a:cs typeface="Arial Black"/>
                <a:sym typeface="Arial Black"/>
              </a:rPr>
              <a:t>Fly and walk</a:t>
            </a:r>
            <a:endParaRPr sz="1200">
              <a:solidFill>
                <a:srgbClr val="FF0000"/>
              </a:solidFill>
              <a:latin typeface="Arial Black"/>
              <a:ea typeface="Arial Black"/>
              <a:cs typeface="Arial Black"/>
              <a:sym typeface="Arial Black"/>
            </a:endParaRPr>
          </a:p>
        </p:txBody>
      </p:sp>
      <p:sp>
        <p:nvSpPr>
          <p:cNvPr id="81" name="Google Shape;81;p16"/>
          <p:cNvSpPr txBox="1"/>
          <p:nvPr/>
        </p:nvSpPr>
        <p:spPr>
          <a:xfrm>
            <a:off x="637775" y="3319525"/>
            <a:ext cx="8170200" cy="3540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0000"/>
                </a:solidFill>
                <a:latin typeface="Arial Black"/>
                <a:ea typeface="Arial Black"/>
                <a:cs typeface="Arial Black"/>
                <a:sym typeface="Arial Black"/>
              </a:rPr>
              <a:t>Eyes are on front and tiny to confuse the predators</a:t>
            </a:r>
            <a:endParaRPr sz="1100">
              <a:solidFill>
                <a:srgbClr val="FF0000"/>
              </a:solidFill>
              <a:latin typeface="Arial Black"/>
              <a:ea typeface="Arial Black"/>
              <a:cs typeface="Arial Black"/>
              <a:sym typeface="Arial Black"/>
            </a:endParaRPr>
          </a:p>
        </p:txBody>
      </p:sp>
      <p:sp>
        <p:nvSpPr>
          <p:cNvPr id="82" name="Google Shape;82;p16"/>
          <p:cNvSpPr txBox="1"/>
          <p:nvPr/>
        </p:nvSpPr>
        <p:spPr>
          <a:xfrm>
            <a:off x="321475" y="3861100"/>
            <a:ext cx="8714100" cy="3078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800">
                <a:solidFill>
                  <a:srgbClr val="FF0000"/>
                </a:solidFill>
                <a:latin typeface="Arial Black"/>
                <a:ea typeface="Arial Black"/>
                <a:cs typeface="Arial Black"/>
                <a:sym typeface="Arial Black"/>
              </a:rPr>
              <a:t>It can fly and has long claws for defense it’s eyes are also tiny so the predators don’t know which side they need to approach to sneak up on it</a:t>
            </a:r>
            <a:endParaRPr sz="800">
              <a:solidFill>
                <a:srgbClr val="FF0000"/>
              </a:solidFill>
              <a:latin typeface="Arial Black"/>
              <a:ea typeface="Arial Black"/>
              <a:cs typeface="Arial Black"/>
              <a:sym typeface="Arial Black"/>
            </a:endParaRPr>
          </a:p>
        </p:txBody>
      </p:sp>
      <p:sp>
        <p:nvSpPr>
          <p:cNvPr id="83" name="Google Shape;83;p16"/>
          <p:cNvSpPr txBox="1"/>
          <p:nvPr/>
        </p:nvSpPr>
        <p:spPr>
          <a:xfrm>
            <a:off x="637775" y="4402675"/>
            <a:ext cx="8170200" cy="354000"/>
          </a:xfrm>
          <a:prstGeom prst="rect">
            <a:avLst/>
          </a:prstGeom>
          <a:solidFill>
            <a:srgbClr val="FFF2CC"/>
          </a:solid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 sz="1100">
                <a:solidFill>
                  <a:srgbClr val="FF0000"/>
                </a:solidFill>
                <a:latin typeface="Arial Black"/>
                <a:ea typeface="Arial Black"/>
                <a:cs typeface="Arial Black"/>
                <a:sym typeface="Arial Black"/>
              </a:rPr>
              <a:t>They have a little pouch for their young and they live in caves</a:t>
            </a:r>
            <a:endParaRPr sz="1100">
              <a:solidFill>
                <a:srgbClr val="FF0000"/>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graphicFrame>
        <p:nvGraphicFramePr>
          <p:cNvPr id="88" name="Google Shape;88;p17"/>
          <p:cNvGraphicFramePr/>
          <p:nvPr/>
        </p:nvGraphicFramePr>
        <p:xfrm>
          <a:off x="226238" y="2254700"/>
          <a:ext cx="3000000" cy="3000000"/>
        </p:xfrm>
        <a:graphic>
          <a:graphicData uri="http://schemas.openxmlformats.org/drawingml/2006/table">
            <a:tbl>
              <a:tblPr>
                <a:noFill/>
                <a:tableStyleId>{54282F43-98E5-4315-8634-97E33B69A1CD}</a:tableStyleId>
              </a:tblPr>
              <a:tblGrid>
                <a:gridCol w="3114475"/>
                <a:gridCol w="5577050"/>
              </a:tblGrid>
              <a:tr h="12700">
                <a:tc>
                  <a:txBody>
                    <a:bodyPr/>
                    <a:lstStyle/>
                    <a:p>
                      <a:pPr indent="0" lvl="0" marL="0" rtl="0" algn="ctr">
                        <a:spcBef>
                          <a:spcPts val="0"/>
                        </a:spcBef>
                        <a:spcAft>
                          <a:spcPts val="0"/>
                        </a:spcAft>
                        <a:buNone/>
                      </a:pPr>
                      <a:r>
                        <a:rPr b="1" lang="en" sz="1800"/>
                        <a:t>Physical Traits</a:t>
                      </a:r>
                      <a:endParaRPr b="1" sz="1800"/>
                    </a:p>
                  </a:txBody>
                  <a:tcPr marT="63500" marB="63500" marR="63500" marL="63500">
                    <a:solidFill>
                      <a:srgbClr val="FFF2CC"/>
                    </a:solidFill>
                  </a:tcPr>
                </a:tc>
                <a:tc>
                  <a:txBody>
                    <a:bodyPr/>
                    <a:lstStyle/>
                    <a:p>
                      <a:pPr indent="0" lvl="0" marL="0" rtl="0" algn="ctr">
                        <a:spcBef>
                          <a:spcPts val="0"/>
                        </a:spcBef>
                        <a:spcAft>
                          <a:spcPts val="0"/>
                        </a:spcAft>
                        <a:buNone/>
                      </a:pPr>
                      <a:r>
                        <a:rPr b="1" lang="en" sz="1600"/>
                        <a:t>How this trait favors your organism in the alien habitat</a:t>
                      </a:r>
                      <a:endParaRPr b="1" sz="1600"/>
                    </a:p>
                  </a:txBody>
                  <a:tcPr marT="63500" marB="63500" marR="63500" marL="63500">
                    <a:solidFill>
                      <a:srgbClr val="FFF2CC"/>
                    </a:solidFill>
                  </a:tcPr>
                </a:tc>
              </a:tr>
              <a:tr h="12700">
                <a:tc>
                  <a:txBody>
                    <a:bodyPr/>
                    <a:lstStyle/>
                    <a:p>
                      <a:pPr indent="0" lvl="0" marL="0" rtl="0" algn="l">
                        <a:spcBef>
                          <a:spcPts val="0"/>
                        </a:spcBef>
                        <a:spcAft>
                          <a:spcPts val="0"/>
                        </a:spcAft>
                        <a:buNone/>
                      </a:pPr>
                      <a:r>
                        <a:rPr lang="en">
                          <a:latin typeface="Arial Black"/>
                          <a:ea typeface="Arial Black"/>
                          <a:cs typeface="Arial Black"/>
                          <a:sym typeface="Arial Black"/>
                        </a:rPr>
                        <a:t>#1:  wings </a:t>
                      </a:r>
                      <a:endParaRPr>
                        <a:solidFill>
                          <a:srgbClr val="FF0000"/>
                        </a:solidFill>
                        <a:latin typeface="Arial Black"/>
                        <a:ea typeface="Arial Black"/>
                        <a:cs typeface="Arial Black"/>
                        <a:sym typeface="Arial Black"/>
                      </a:endParaRPr>
                    </a:p>
                    <a:p>
                      <a:pPr indent="0" lvl="0" marL="0" rtl="0" algn="l">
                        <a:spcBef>
                          <a:spcPts val="0"/>
                        </a:spcBef>
                        <a:spcAft>
                          <a:spcPts val="0"/>
                        </a:spcAft>
                        <a:buNone/>
                      </a:pPr>
                      <a:r>
                        <a:t/>
                      </a:r>
                      <a:endParaRPr>
                        <a:latin typeface="Arial Black"/>
                        <a:ea typeface="Arial Black"/>
                        <a:cs typeface="Arial Black"/>
                        <a:sym typeface="Arial Black"/>
                      </a:endParaRPr>
                    </a:p>
                  </a:txBody>
                  <a:tcPr marT="63500" marB="63500" marR="63500" marL="63500">
                    <a:solidFill>
                      <a:srgbClr val="CFE2F3"/>
                    </a:solidFill>
                  </a:tcPr>
                </a:tc>
                <a:tc>
                  <a:txBody>
                    <a:bodyPr/>
                    <a:lstStyle/>
                    <a:p>
                      <a:pPr indent="0" lvl="0" marL="0" rtl="0" algn="l">
                        <a:spcBef>
                          <a:spcPts val="0"/>
                        </a:spcBef>
                        <a:spcAft>
                          <a:spcPts val="0"/>
                        </a:spcAft>
                        <a:buNone/>
                      </a:pPr>
                      <a:r>
                        <a:rPr lang="en">
                          <a:solidFill>
                            <a:srgbClr val="FF0000"/>
                          </a:solidFill>
                          <a:latin typeface="Arial Black"/>
                          <a:ea typeface="Arial Black"/>
                          <a:cs typeface="Arial Black"/>
                          <a:sym typeface="Arial Black"/>
                        </a:rPr>
                        <a:t>Helps it get away from predators</a:t>
                      </a:r>
                      <a:endParaRPr>
                        <a:solidFill>
                          <a:srgbClr val="FF0000"/>
                        </a:solidFill>
                        <a:latin typeface="Arial Black"/>
                        <a:ea typeface="Arial Black"/>
                        <a:cs typeface="Arial Black"/>
                        <a:sym typeface="Arial Black"/>
                      </a:endParaRPr>
                    </a:p>
                  </a:txBody>
                  <a:tcPr marT="63500" marB="63500" marR="63500" marL="63500">
                    <a:solidFill>
                      <a:srgbClr val="FFFFFF"/>
                    </a:solidFill>
                  </a:tcPr>
                </a:tc>
              </a:tr>
              <a:tr h="12700">
                <a:tc>
                  <a:txBody>
                    <a:bodyPr/>
                    <a:lstStyle/>
                    <a:p>
                      <a:pPr indent="0" lvl="0" marL="0" rtl="0" algn="l">
                        <a:spcBef>
                          <a:spcPts val="0"/>
                        </a:spcBef>
                        <a:spcAft>
                          <a:spcPts val="0"/>
                        </a:spcAft>
                        <a:buNone/>
                      </a:pPr>
                      <a:r>
                        <a:rPr lang="en">
                          <a:latin typeface="Arial Black"/>
                          <a:ea typeface="Arial Black"/>
                          <a:cs typeface="Arial Black"/>
                          <a:sym typeface="Arial Black"/>
                        </a:rPr>
                        <a:t>#2:   long warm fur</a:t>
                      </a:r>
                      <a:endParaRPr>
                        <a:solidFill>
                          <a:srgbClr val="FF0000"/>
                        </a:solidFill>
                        <a:latin typeface="Arial Black"/>
                        <a:ea typeface="Arial Black"/>
                        <a:cs typeface="Arial Black"/>
                        <a:sym typeface="Arial Black"/>
                      </a:endParaRPr>
                    </a:p>
                    <a:p>
                      <a:pPr indent="0" lvl="0" marL="0" rtl="0" algn="l">
                        <a:spcBef>
                          <a:spcPts val="0"/>
                        </a:spcBef>
                        <a:spcAft>
                          <a:spcPts val="0"/>
                        </a:spcAft>
                        <a:buNone/>
                      </a:pPr>
                      <a:r>
                        <a:t/>
                      </a:r>
                      <a:endParaRPr>
                        <a:latin typeface="Arial Black"/>
                        <a:ea typeface="Arial Black"/>
                        <a:cs typeface="Arial Black"/>
                        <a:sym typeface="Arial Black"/>
                      </a:endParaRPr>
                    </a:p>
                  </a:txBody>
                  <a:tcPr marT="63500" marB="63500" marR="63500" marL="63500">
                    <a:solidFill>
                      <a:srgbClr val="CFE2F3"/>
                    </a:solidFill>
                  </a:tcPr>
                </a:tc>
                <a:tc>
                  <a:txBody>
                    <a:bodyPr/>
                    <a:lstStyle/>
                    <a:p>
                      <a:pPr indent="0" lvl="0" marL="0" rtl="0" algn="l">
                        <a:spcBef>
                          <a:spcPts val="0"/>
                        </a:spcBef>
                        <a:spcAft>
                          <a:spcPts val="0"/>
                        </a:spcAft>
                        <a:buNone/>
                      </a:pPr>
                      <a:r>
                        <a:rPr lang="en">
                          <a:solidFill>
                            <a:srgbClr val="FF0000"/>
                          </a:solidFill>
                          <a:latin typeface="Arial Black"/>
                          <a:ea typeface="Arial Black"/>
                          <a:cs typeface="Arial Black"/>
                          <a:sym typeface="Arial Black"/>
                        </a:rPr>
                        <a:t>Keeps it warm in the really cold </a:t>
                      </a:r>
                      <a:endParaRPr>
                        <a:solidFill>
                          <a:srgbClr val="FF0000"/>
                        </a:solidFill>
                        <a:latin typeface="Arial Black"/>
                        <a:ea typeface="Arial Black"/>
                        <a:cs typeface="Arial Black"/>
                        <a:sym typeface="Arial Black"/>
                      </a:endParaRPr>
                    </a:p>
                  </a:txBody>
                  <a:tcPr marT="63500" marB="63500" marR="63500" marL="63500">
                    <a:solidFill>
                      <a:srgbClr val="FFFFFF"/>
                    </a:solidFill>
                  </a:tcPr>
                </a:tc>
              </a:tr>
              <a:tr h="12700">
                <a:tc>
                  <a:txBody>
                    <a:bodyPr/>
                    <a:lstStyle/>
                    <a:p>
                      <a:pPr indent="0" lvl="0" marL="0" rtl="0" algn="l">
                        <a:spcBef>
                          <a:spcPts val="0"/>
                        </a:spcBef>
                        <a:spcAft>
                          <a:spcPts val="0"/>
                        </a:spcAft>
                        <a:buNone/>
                      </a:pPr>
                      <a:r>
                        <a:rPr lang="en">
                          <a:latin typeface="Arial Black"/>
                          <a:ea typeface="Arial Black"/>
                          <a:cs typeface="Arial Black"/>
                          <a:sym typeface="Arial Black"/>
                        </a:rPr>
                        <a:t>#3:   long sharp claws</a:t>
                      </a:r>
                      <a:endParaRPr>
                        <a:solidFill>
                          <a:srgbClr val="FF0000"/>
                        </a:solidFill>
                        <a:latin typeface="Arial Black"/>
                        <a:ea typeface="Arial Black"/>
                        <a:cs typeface="Arial Black"/>
                        <a:sym typeface="Arial Black"/>
                      </a:endParaRPr>
                    </a:p>
                    <a:p>
                      <a:pPr indent="0" lvl="0" marL="0" rtl="0" algn="l">
                        <a:spcBef>
                          <a:spcPts val="0"/>
                        </a:spcBef>
                        <a:spcAft>
                          <a:spcPts val="0"/>
                        </a:spcAft>
                        <a:buNone/>
                      </a:pPr>
                      <a:r>
                        <a:t/>
                      </a:r>
                      <a:endParaRPr>
                        <a:latin typeface="Arial Black"/>
                        <a:ea typeface="Arial Black"/>
                        <a:cs typeface="Arial Black"/>
                        <a:sym typeface="Arial Black"/>
                      </a:endParaRPr>
                    </a:p>
                  </a:txBody>
                  <a:tcPr marT="63500" marB="63500" marR="63500" marL="63500">
                    <a:solidFill>
                      <a:srgbClr val="CFE2F3"/>
                    </a:solidFill>
                  </a:tcPr>
                </a:tc>
                <a:tc>
                  <a:txBody>
                    <a:bodyPr/>
                    <a:lstStyle/>
                    <a:p>
                      <a:pPr indent="0" lvl="0" marL="0" rtl="0" algn="l">
                        <a:spcBef>
                          <a:spcPts val="0"/>
                        </a:spcBef>
                        <a:spcAft>
                          <a:spcPts val="0"/>
                        </a:spcAft>
                        <a:buNone/>
                      </a:pPr>
                      <a:r>
                        <a:rPr lang="en">
                          <a:latin typeface="Arial Black"/>
                          <a:ea typeface="Arial Black"/>
                          <a:cs typeface="Arial Black"/>
                          <a:sym typeface="Arial Black"/>
                        </a:rPr>
                        <a:t>Helps it catch food, defend itself, and break ice for water</a:t>
                      </a:r>
                      <a:endParaRPr>
                        <a:latin typeface="Arial Black"/>
                        <a:ea typeface="Arial Black"/>
                        <a:cs typeface="Arial Black"/>
                        <a:sym typeface="Arial Black"/>
                      </a:endParaRPr>
                    </a:p>
                  </a:txBody>
                  <a:tcPr marT="63500" marB="63500" marR="63500" marL="63500">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2" name="Shape 92"/>
        <p:cNvGrpSpPr/>
        <p:nvPr/>
      </p:nvGrpSpPr>
      <p:grpSpPr>
        <a:xfrm>
          <a:off x="0" y="0"/>
          <a:ext cx="0" cy="0"/>
          <a:chOff x="0" y="0"/>
          <a:chExt cx="0" cy="0"/>
        </a:xfrm>
      </p:grpSpPr>
      <p:pic>
        <p:nvPicPr>
          <p:cNvPr id="93" name="Google Shape;93;p18"/>
          <p:cNvPicPr preferRelativeResize="0"/>
          <p:nvPr/>
        </p:nvPicPr>
        <p:blipFill>
          <a:blip r:embed="rId4">
            <a:alphaModFix/>
          </a:blip>
          <a:stretch>
            <a:fillRect/>
          </a:stretch>
        </p:blipFill>
        <p:spPr>
          <a:xfrm>
            <a:off x="853360" y="1864900"/>
            <a:ext cx="7390014" cy="3278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pic>
        <p:nvPicPr>
          <p:cNvPr id="98" name="Google Shape;98;p19"/>
          <p:cNvPicPr preferRelativeResize="0"/>
          <p:nvPr/>
        </p:nvPicPr>
        <p:blipFill>
          <a:blip r:embed="rId4">
            <a:alphaModFix/>
          </a:blip>
          <a:stretch>
            <a:fillRect/>
          </a:stretch>
        </p:blipFill>
        <p:spPr>
          <a:xfrm>
            <a:off x="1366638" y="1966400"/>
            <a:ext cx="6410725" cy="2936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2" name="Shape 102"/>
        <p:cNvGrpSpPr/>
        <p:nvPr/>
      </p:nvGrpSpPr>
      <p:grpSpPr>
        <a:xfrm>
          <a:off x="0" y="0"/>
          <a:ext cx="0" cy="0"/>
          <a:chOff x="0" y="0"/>
          <a:chExt cx="0" cy="0"/>
        </a:xfrm>
      </p:grpSpPr>
      <p:pic>
        <p:nvPicPr>
          <p:cNvPr id="103" name="Google Shape;103;p20"/>
          <p:cNvPicPr preferRelativeResize="0"/>
          <p:nvPr/>
        </p:nvPicPr>
        <p:blipFill>
          <a:blip r:embed="rId4">
            <a:alphaModFix/>
          </a:blip>
          <a:stretch>
            <a:fillRect/>
          </a:stretch>
        </p:blipFill>
        <p:spPr>
          <a:xfrm>
            <a:off x="2425625" y="1495675"/>
            <a:ext cx="4887775" cy="3276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21"/>
          <p:cNvSpPr txBox="1"/>
          <p:nvPr/>
        </p:nvSpPr>
        <p:spPr>
          <a:xfrm>
            <a:off x="3238850" y="961525"/>
            <a:ext cx="1808700" cy="369300"/>
          </a:xfrm>
          <a:prstGeom prst="rect">
            <a:avLst/>
          </a:prstGeom>
          <a:solidFill>
            <a:srgbClr val="FFF2CC"/>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lnSpc>
                <a:spcPct val="107000"/>
              </a:lnSpc>
              <a:spcBef>
                <a:spcPts val="0"/>
              </a:spcBef>
              <a:spcAft>
                <a:spcPts val="0"/>
              </a:spcAft>
              <a:buNone/>
            </a:pPr>
            <a:r>
              <a:rPr b="1" lang="en" sz="1200">
                <a:solidFill>
                  <a:schemeClr val="dk1"/>
                </a:solidFill>
              </a:rPr>
              <a:t>evolutionary descent</a:t>
            </a:r>
            <a:endParaRPr/>
          </a:p>
        </p:txBody>
      </p:sp>
      <p:sp>
        <p:nvSpPr>
          <p:cNvPr id="109" name="Google Shape;109;p21"/>
          <p:cNvSpPr txBox="1"/>
          <p:nvPr/>
        </p:nvSpPr>
        <p:spPr>
          <a:xfrm>
            <a:off x="3555575" y="1330825"/>
            <a:ext cx="2275500" cy="369300"/>
          </a:xfrm>
          <a:prstGeom prst="rect">
            <a:avLst/>
          </a:prstGeom>
          <a:solidFill>
            <a:srgbClr val="D9EAD3"/>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rPr>
              <a:t>embryological development</a:t>
            </a:r>
            <a:endParaRPr/>
          </a:p>
        </p:txBody>
      </p:sp>
      <p:sp>
        <p:nvSpPr>
          <p:cNvPr id="110" name="Google Shape;110;p21"/>
          <p:cNvSpPr txBox="1"/>
          <p:nvPr/>
        </p:nvSpPr>
        <p:spPr>
          <a:xfrm>
            <a:off x="2079275" y="2307850"/>
            <a:ext cx="1476300" cy="369300"/>
          </a:xfrm>
          <a:prstGeom prst="rect">
            <a:avLst/>
          </a:prstGeom>
          <a:solidFill>
            <a:srgbClr val="D0E0E3"/>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rPr>
              <a:t>Natural selection </a:t>
            </a:r>
            <a:endParaRPr/>
          </a:p>
        </p:txBody>
      </p:sp>
      <p:sp>
        <p:nvSpPr>
          <p:cNvPr id="111" name="Google Shape;111;p21"/>
          <p:cNvSpPr txBox="1"/>
          <p:nvPr/>
        </p:nvSpPr>
        <p:spPr>
          <a:xfrm>
            <a:off x="2354800" y="3841213"/>
            <a:ext cx="723900" cy="369300"/>
          </a:xfrm>
          <a:prstGeom prst="rect">
            <a:avLst/>
          </a:prstGeom>
          <a:solidFill>
            <a:srgbClr val="C9DAF8"/>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rPr>
              <a:t>Traits </a:t>
            </a:r>
            <a:endParaRPr/>
          </a:p>
        </p:txBody>
      </p:sp>
      <p:sp>
        <p:nvSpPr>
          <p:cNvPr id="112" name="Google Shape;112;p21"/>
          <p:cNvSpPr txBox="1"/>
          <p:nvPr/>
        </p:nvSpPr>
        <p:spPr>
          <a:xfrm>
            <a:off x="1447800" y="4511225"/>
            <a:ext cx="723900" cy="369300"/>
          </a:xfrm>
          <a:prstGeom prst="rect">
            <a:avLst/>
          </a:prstGeom>
          <a:solidFill>
            <a:srgbClr val="D9D2E9"/>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rPr>
              <a:t>Less</a:t>
            </a:r>
            <a:endParaRPr/>
          </a:p>
        </p:txBody>
      </p:sp>
      <p:sp>
        <p:nvSpPr>
          <p:cNvPr id="113" name="Google Shape;113;p21"/>
          <p:cNvSpPr txBox="1"/>
          <p:nvPr/>
        </p:nvSpPr>
        <p:spPr>
          <a:xfrm>
            <a:off x="973325" y="3471925"/>
            <a:ext cx="1255200" cy="369300"/>
          </a:xfrm>
          <a:prstGeom prst="rect">
            <a:avLst/>
          </a:prstGeom>
          <a:solidFill>
            <a:srgbClr val="EAD1DC"/>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1200">
                <a:solidFill>
                  <a:schemeClr val="dk1"/>
                </a:solidFill>
              </a:rPr>
              <a:t>environmental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7" name="Shape 117"/>
        <p:cNvGrpSpPr/>
        <p:nvPr/>
      </p:nvGrpSpPr>
      <p:grpSpPr>
        <a:xfrm>
          <a:off x="0" y="0"/>
          <a:ext cx="0" cy="0"/>
          <a:chOff x="0" y="0"/>
          <a:chExt cx="0" cy="0"/>
        </a:xfrm>
      </p:grpSpPr>
      <p:graphicFrame>
        <p:nvGraphicFramePr>
          <p:cNvPr id="118" name="Google Shape;118;p22"/>
          <p:cNvGraphicFramePr/>
          <p:nvPr/>
        </p:nvGraphicFramePr>
        <p:xfrm>
          <a:off x="561450" y="1389725"/>
          <a:ext cx="3000000" cy="3000000"/>
        </p:xfrm>
        <a:graphic>
          <a:graphicData uri="http://schemas.openxmlformats.org/drawingml/2006/table">
            <a:tbl>
              <a:tblPr>
                <a:noFill/>
                <a:tableStyleId>{54282F43-98E5-4315-8634-97E33B69A1CD}</a:tableStyleId>
              </a:tblPr>
              <a:tblGrid>
                <a:gridCol w="7976500"/>
              </a:tblGrid>
              <a:tr h="3438125">
                <a:tc>
                  <a:txBody>
                    <a:bodyPr/>
                    <a:lstStyle/>
                    <a:p>
                      <a:pPr indent="0" lvl="0" marL="0" rtl="0" algn="l">
                        <a:spcBef>
                          <a:spcPts val="0"/>
                        </a:spcBef>
                        <a:spcAft>
                          <a:spcPts val="0"/>
                        </a:spcAft>
                        <a:buNone/>
                      </a:pPr>
                      <a:r>
                        <a:rPr lang="en" sz="1200">
                          <a:latin typeface="Righteous"/>
                          <a:ea typeface="Righteous"/>
                          <a:cs typeface="Righteous"/>
                          <a:sym typeface="Righteous"/>
                        </a:rPr>
                        <a:t>The Armus Fuzzy has very long and fuzzy fur to keep it warm on Planet D in the cold. It also has long claws to catch food and break ice to get water. This animal also has wings to get away from predators. To protect </a:t>
                      </a:r>
                      <a:r>
                        <a:rPr lang="en" sz="1200">
                          <a:latin typeface="Righteous"/>
                          <a:ea typeface="Righteous"/>
                          <a:cs typeface="Righteous"/>
                          <a:sym typeface="Righteous"/>
                        </a:rPr>
                        <a:t>its</a:t>
                      </a:r>
                      <a:r>
                        <a:rPr lang="en" sz="1200">
                          <a:latin typeface="Righteous"/>
                          <a:ea typeface="Righteous"/>
                          <a:cs typeface="Righteous"/>
                          <a:sym typeface="Righteous"/>
                        </a:rPr>
                        <a:t> babies it has a little pouch on the front of its body to keep it warm and safe. To protect itself it has really tiny eyes so predators can’t see them so they don’t know which side to sneak up on. The biggest threat to the Armus Fuzzy is animals bigger than it but it can overcome that because it can fly and and get away from animals that can’t fly. It also can still fly with the baby in it’s pouch. Both the female and male have the pouch for the baby. </a:t>
                      </a:r>
                      <a:endParaRPr sz="1200">
                        <a:solidFill>
                          <a:srgbClr val="FF0000"/>
                        </a:solidFill>
                        <a:latin typeface="Arial Black"/>
                        <a:ea typeface="Arial Black"/>
                        <a:cs typeface="Arial Black"/>
                        <a:sym typeface="Arial Black"/>
                      </a:endParaRPr>
                    </a:p>
                    <a:p>
                      <a:pPr indent="0" lvl="0" marL="0" rtl="0" algn="l">
                        <a:spcBef>
                          <a:spcPts val="0"/>
                        </a:spcBef>
                        <a:spcAft>
                          <a:spcPts val="0"/>
                        </a:spcAft>
                        <a:buNone/>
                      </a:pPr>
                      <a:r>
                        <a:t/>
                      </a:r>
                      <a:endParaRPr sz="1200">
                        <a:latin typeface="Righteous"/>
                        <a:ea typeface="Righteous"/>
                        <a:cs typeface="Righteous"/>
                        <a:sym typeface="Righteous"/>
                      </a:endParaRPr>
                    </a:p>
                    <a:p>
                      <a:pPr indent="0" lvl="0" marL="0" rtl="0" algn="l">
                        <a:spcBef>
                          <a:spcPts val="0"/>
                        </a:spcBef>
                        <a:spcAft>
                          <a:spcPts val="0"/>
                        </a:spcAft>
                        <a:buNone/>
                      </a:pPr>
                      <a:r>
                        <a:t/>
                      </a:r>
                      <a:endParaRPr sz="1200">
                        <a:latin typeface="Righteous"/>
                        <a:ea typeface="Righteous"/>
                        <a:cs typeface="Righteous"/>
                        <a:sym typeface="Righteous"/>
                      </a:endParaRPr>
                    </a:p>
                  </a:txBody>
                  <a:tcPr marT="63500" marB="63500" marR="63500" marL="63500">
                    <a:solidFill>
                      <a:srgbClr val="FFFFFF"/>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