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/>
        </p:nvSpPr>
        <p:spPr>
          <a:xfrm>
            <a:off x="689325" y="2730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" name="Google Shape;205;p39"/>
          <p:cNvSpPr txBox="1"/>
          <p:nvPr/>
        </p:nvSpPr>
        <p:spPr>
          <a:xfrm>
            <a:off x="3373700" y="2730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Fins help it swim in the ocean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6" name="Google Shape;206;p39"/>
          <p:cNvSpPr txBox="1"/>
          <p:nvPr/>
        </p:nvSpPr>
        <p:spPr>
          <a:xfrm>
            <a:off x="596425" y="32875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tail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" name="Google Shape;207;p39"/>
          <p:cNvSpPr txBox="1"/>
          <p:nvPr/>
        </p:nvSpPr>
        <p:spPr>
          <a:xfrm>
            <a:off x="3373700" y="31798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tail helps it move faster while swimming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8" name="Google Shape;208;p39"/>
          <p:cNvSpPr txBox="1"/>
          <p:nvPr/>
        </p:nvSpPr>
        <p:spPr>
          <a:xfrm>
            <a:off x="450525" y="38441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gills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9" name="Google Shape;209;p39"/>
          <p:cNvSpPr txBox="1"/>
          <p:nvPr/>
        </p:nvSpPr>
        <p:spPr>
          <a:xfrm>
            <a:off x="3450525" y="3795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Gills to help it breath in the water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775" y="1936550"/>
            <a:ext cx="1902175" cy="18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0"/>
          <p:cNvSpPr txBox="1"/>
          <p:nvPr/>
        </p:nvSpPr>
        <p:spPr>
          <a:xfrm>
            <a:off x="397700" y="4109500"/>
            <a:ext cx="18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Penguin</a:t>
            </a:r>
            <a:endParaRPr/>
          </a:p>
        </p:txBody>
      </p:sp>
      <p:pic>
        <p:nvPicPr>
          <p:cNvPr id="216" name="Google Shape;21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2350" y="1816125"/>
            <a:ext cx="1816200" cy="20305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0"/>
          <p:cNvSpPr txBox="1"/>
          <p:nvPr/>
        </p:nvSpPr>
        <p:spPr>
          <a:xfrm>
            <a:off x="2478950" y="4082975"/>
            <a:ext cx="19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Whale </a:t>
            </a:r>
            <a:endParaRPr/>
          </a:p>
        </p:txBody>
      </p:sp>
      <p:pic>
        <p:nvPicPr>
          <p:cNvPr id="218" name="Google Shape;21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9475" y="1358750"/>
            <a:ext cx="1609725" cy="25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0"/>
          <p:cNvSpPr txBox="1"/>
          <p:nvPr/>
        </p:nvSpPr>
        <p:spPr>
          <a:xfrm>
            <a:off x="4586725" y="4096250"/>
            <a:ext cx="160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dolphin</a:t>
            </a:r>
            <a:endParaRPr/>
          </a:p>
        </p:txBody>
      </p:sp>
      <p:sp>
        <p:nvSpPr>
          <p:cNvPr id="220" name="Google Shape;220;p40"/>
          <p:cNvSpPr txBox="1"/>
          <p:nvPr/>
        </p:nvSpPr>
        <p:spPr>
          <a:xfrm>
            <a:off x="6654725" y="4043225"/>
            <a:ext cx="190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00700" y="1875725"/>
            <a:ext cx="21431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7" name="Google Shape;22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217121" y="24983"/>
            <a:ext cx="2821125" cy="56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25" y="2571750"/>
            <a:ext cx="1385350" cy="219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3700" y="2713065"/>
            <a:ext cx="1146725" cy="1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8450" y="2423500"/>
            <a:ext cx="1292550" cy="249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6992725" y="2571750"/>
            <a:ext cx="1557675" cy="24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2912950" y="-56250"/>
            <a:ext cx="2902575" cy="60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/>
        </p:nvSpPr>
        <p:spPr>
          <a:xfrm>
            <a:off x="3193200" y="981075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47" name="Google Shape;247;p44"/>
          <p:cNvSpPr txBox="1"/>
          <p:nvPr/>
        </p:nvSpPr>
        <p:spPr>
          <a:xfrm>
            <a:off x="3577625" y="1428200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48" name="Google Shape;248;p44"/>
          <p:cNvSpPr txBox="1"/>
          <p:nvPr/>
        </p:nvSpPr>
        <p:spPr>
          <a:xfrm>
            <a:off x="2101325" y="2202450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49" name="Google Shape;249;p44"/>
          <p:cNvSpPr txBox="1"/>
          <p:nvPr/>
        </p:nvSpPr>
        <p:spPr>
          <a:xfrm>
            <a:off x="2353875" y="3800313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50" name="Google Shape;250;p44"/>
          <p:cNvSpPr txBox="1"/>
          <p:nvPr/>
        </p:nvSpPr>
        <p:spPr>
          <a:xfrm>
            <a:off x="1098675" y="4326525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51" name="Google Shape;251;p44"/>
          <p:cNvSpPr txBox="1"/>
          <p:nvPr/>
        </p:nvSpPr>
        <p:spPr>
          <a:xfrm>
            <a:off x="1098675" y="3431025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/>
        </p:nvSpPr>
        <p:spPr>
          <a:xfrm>
            <a:off x="623050" y="1497975"/>
            <a:ext cx="78477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Our species can survive in our </a:t>
            </a:r>
            <a:r>
              <a:rPr lang="en" sz="1800"/>
              <a:t>habitat</a:t>
            </a:r>
            <a:r>
              <a:rPr lang="en" sz="1800"/>
              <a:t> because of its traits. It has </a:t>
            </a:r>
            <a:r>
              <a:rPr lang="en" sz="1800"/>
              <a:t>gills</a:t>
            </a:r>
            <a:r>
              <a:rPr lang="en" sz="1800"/>
              <a:t> which </a:t>
            </a:r>
            <a:r>
              <a:rPr lang="en" sz="1800"/>
              <a:t>helps</a:t>
            </a:r>
            <a:r>
              <a:rPr lang="en" sz="1800"/>
              <a:t> it breathe underwater, it has fins which help it swim, and it has a tail to help it swim smoother. It’s natural selection is the ocean. It’s embryo is similar to other ocean animals because of these traits. It’s homologous </a:t>
            </a:r>
            <a:r>
              <a:rPr lang="en" sz="1800"/>
              <a:t>structure</a:t>
            </a:r>
            <a:r>
              <a:rPr lang="en" sz="1800"/>
              <a:t> is it’s fins which is similar to other </a:t>
            </a:r>
            <a:r>
              <a:rPr lang="en" sz="1800"/>
              <a:t>ocean species. It’s adaptation is it’s gills which helps it breathe underwater.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875" y="2121950"/>
            <a:ext cx="3966700" cy="29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8"/>
          <p:cNvSpPr txBox="1"/>
          <p:nvPr/>
        </p:nvSpPr>
        <p:spPr>
          <a:xfrm>
            <a:off x="649575" y="1100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Staying in the water</a:t>
            </a:r>
            <a:endParaRPr/>
          </a:p>
        </p:txBody>
      </p:sp>
      <p:sp>
        <p:nvSpPr>
          <p:cNvPr id="194" name="Google Shape;194;p38"/>
          <p:cNvSpPr txBox="1"/>
          <p:nvPr/>
        </p:nvSpPr>
        <p:spPr>
          <a:xfrm>
            <a:off x="649575" y="16768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Seaweed, coral, algae 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649575" y="21715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teeth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6" name="Google Shape;196;p38"/>
          <p:cNvSpPr txBox="1"/>
          <p:nvPr/>
        </p:nvSpPr>
        <p:spPr>
          <a:xfrm>
            <a:off x="589750" y="2737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swims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649575" y="3303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On top of the head side by side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8" name="Google Shape;198;p38"/>
          <p:cNvSpPr txBox="1"/>
          <p:nvPr/>
        </p:nvSpPr>
        <p:spPr>
          <a:xfrm>
            <a:off x="649575" y="38688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 blending in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9" name="Google Shape;199;p38"/>
          <p:cNvSpPr txBox="1"/>
          <p:nvPr/>
        </p:nvSpPr>
        <p:spPr>
          <a:xfrm>
            <a:off x="649575" y="4374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Blending in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