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55800" y="2764625"/>
            <a:ext cx="19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Blubber and fur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655800" y="3171275"/>
            <a:ext cx="266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Venomous claws (does not affect breed)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55800" y="3844775"/>
            <a:ext cx="21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Pouch for young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433275" y="2777500"/>
            <a:ext cx="57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Keeps it warm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3433275" y="3278975"/>
            <a:ext cx="57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Protects it from predators 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510450" y="3844775"/>
            <a:ext cx="56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keep young safe and warm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462925" y="4089075"/>
            <a:ext cx="9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Bear</a:t>
            </a:r>
            <a:endParaRPr/>
          </a:p>
        </p:txBody>
      </p:sp>
      <p:pic>
        <p:nvPicPr>
          <p:cNvPr id="216" name="Google Shape;2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75" y="1905000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0"/>
          <p:cNvSpPr txBox="1"/>
          <p:nvPr/>
        </p:nvSpPr>
        <p:spPr>
          <a:xfrm>
            <a:off x="2468875" y="4089075"/>
            <a:ext cx="9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</a:t>
            </a:r>
            <a:endParaRPr/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7206" y="1905000"/>
            <a:ext cx="1573325" cy="19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/>
        </p:nvSpPr>
        <p:spPr>
          <a:xfrm>
            <a:off x="4572000" y="4089075"/>
            <a:ext cx="14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Chimp</a:t>
            </a:r>
            <a:endParaRPr/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99" y="1759750"/>
            <a:ext cx="164782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 txBox="1"/>
          <p:nvPr/>
        </p:nvSpPr>
        <p:spPr>
          <a:xfrm>
            <a:off x="6828000" y="4114800"/>
            <a:ext cx="23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Fizzlesticks</a:t>
            </a:r>
            <a:endParaRPr/>
          </a:p>
        </p:txBody>
      </p:sp>
      <p:pic>
        <p:nvPicPr>
          <p:cNvPr id="222" name="Google Shape;22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5604" y="1904997"/>
            <a:ext cx="1772600" cy="182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8" name="Google Shape;22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Fizzlesticks</a:t>
            </a:r>
            <a:endParaRPr/>
          </a:p>
        </p:txBody>
      </p:sp>
      <p:pic>
        <p:nvPicPr>
          <p:cNvPr id="229" name="Google Shape;2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274" y="1267050"/>
            <a:ext cx="4365075" cy="30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50" y="2917025"/>
            <a:ext cx="9906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/>
        </p:nvSpPr>
        <p:spPr>
          <a:xfrm>
            <a:off x="244325" y="2558900"/>
            <a:ext cx="59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Bear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2456025" y="2546025"/>
            <a:ext cx="9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</a:t>
            </a: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025" y="2917025"/>
            <a:ext cx="15430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2"/>
          <p:cNvSpPr txBox="1"/>
          <p:nvPr/>
        </p:nvSpPr>
        <p:spPr>
          <a:xfrm>
            <a:off x="4616300" y="2661750"/>
            <a:ext cx="15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Chimp</a:t>
            </a:r>
            <a:endParaRPr/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375" y="3007513"/>
            <a:ext cx="15430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/>
          <p:nvPr/>
        </p:nvSpPr>
        <p:spPr>
          <a:xfrm>
            <a:off x="6892300" y="2597475"/>
            <a:ext cx="22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Fizzlesticks</a:t>
            </a:r>
            <a:endParaRPr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6725" y="2997675"/>
            <a:ext cx="1620050" cy="17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575" y="1519175"/>
            <a:ext cx="3561874" cy="3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/>
        </p:nvSpPr>
        <p:spPr>
          <a:xfrm>
            <a:off x="3298325" y="952150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3632650" y="132145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2102450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2346775" y="380048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5" name="Google Shape;255;p44"/>
          <p:cNvSpPr txBox="1"/>
          <p:nvPr/>
        </p:nvSpPr>
        <p:spPr>
          <a:xfrm>
            <a:off x="1437900" y="440460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6" name="Google Shape;256;p44"/>
          <p:cNvSpPr txBox="1"/>
          <p:nvPr/>
        </p:nvSpPr>
        <p:spPr>
          <a:xfrm>
            <a:off x="906600" y="348975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/>
        </p:nvSpPr>
        <p:spPr>
          <a:xfrm>
            <a:off x="578650" y="1465900"/>
            <a:ext cx="79596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/>
              <a:t>species, the fizzlesticks,</a:t>
            </a:r>
            <a:r>
              <a:rPr lang="en"/>
              <a:t> is able to survive the cold, harsh environment of Planet D because of its </a:t>
            </a:r>
            <a:r>
              <a:rPr lang="en"/>
              <a:t>adaptation</a:t>
            </a:r>
            <a:r>
              <a:rPr lang="en"/>
              <a:t> of having blubber under </a:t>
            </a:r>
            <a:r>
              <a:rPr lang="en"/>
              <a:t>its</a:t>
            </a:r>
            <a:r>
              <a:rPr lang="en"/>
              <a:t> fur to keep warm. This trait keeps it warm throughout the cold, but it also has venomous claws. The fizzlesticks with </a:t>
            </a:r>
            <a:r>
              <a:rPr lang="en"/>
              <a:t>venomous</a:t>
            </a:r>
            <a:r>
              <a:rPr lang="en"/>
              <a:t> claws have a better chance at survival </a:t>
            </a:r>
            <a:r>
              <a:rPr lang="en"/>
              <a:t>because</a:t>
            </a:r>
            <a:r>
              <a:rPr lang="en"/>
              <a:t> the claws are its only means of defence. Also, natural selection shows itself when the </a:t>
            </a:r>
            <a:r>
              <a:rPr lang="en"/>
              <a:t>fizzlesticks</a:t>
            </a:r>
            <a:r>
              <a:rPr lang="en"/>
              <a:t> </a:t>
            </a:r>
            <a:r>
              <a:rPr lang="en"/>
              <a:t>doesn't</a:t>
            </a:r>
            <a:r>
              <a:rPr lang="en"/>
              <a:t> have flat teeth to eat the plants. If it has sharp teeth it will have to eat other animals and their </a:t>
            </a:r>
            <a:r>
              <a:rPr lang="en"/>
              <a:t>stomach</a:t>
            </a:r>
            <a:r>
              <a:rPr lang="en"/>
              <a:t> can’t handle it. The last thing is the ears of the </a:t>
            </a:r>
            <a:r>
              <a:rPr lang="en"/>
              <a:t>fizzlesticks</a:t>
            </a:r>
            <a:r>
              <a:rPr lang="en"/>
              <a:t>. They serve the purpose of finding a mate as well as hearing. All of these traits help the </a:t>
            </a:r>
            <a:r>
              <a:rPr lang="en"/>
              <a:t>fizzlesticks</a:t>
            </a:r>
            <a:r>
              <a:rPr lang="en"/>
              <a:t> survive and reproduce in this harsh environment.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587600" y="1298725"/>
            <a:ext cx="55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D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" y="2134225"/>
            <a:ext cx="5029675" cy="26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68650" y="1144425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Keeps warm with blubber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81525" y="1684500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Herbivore (eats the plants) 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68650" y="2198850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Has flat teeth to eat plants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42950" y="2738925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Walks with 4 legs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68650" y="3330425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 eyes, three vertical on each side of face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68650" y="3870475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Claws with with venom 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94375" y="4436275"/>
            <a:ext cx="74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Poaches to carry young, huddles in packs for warmth and safety.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