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Bangers"/>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Banger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6e0c72a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6e0c72a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3f5fc941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f3f5fc941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3f5fc941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f3f5fc941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22e857ba7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22e857ba7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f3f5fc941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f3f5fc941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f3f5fc941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f3f5fc941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f3f5fc941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f3f5fc941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282fa2848f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282fa2848f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b66376a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b66376a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b66376aa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b66376a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b66376a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b66376a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b66376aa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b66376aa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b66376a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b66376aa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b66376a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b66376a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3f5fc941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3f5fc941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3f5fc941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f3f5fc941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CEPTS">
  <p:cSld name="CUSTOM_2">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0990"/>
          </a:xfrm>
          <a:prstGeom prst="rect">
            <a:avLst/>
          </a:prstGeom>
          <a:noFill/>
          <a:ln>
            <a:noFill/>
          </a:ln>
        </p:spPr>
      </p:pic>
      <p:sp>
        <p:nvSpPr>
          <p:cNvPr id="52" name="Google Shape;52;p13"/>
          <p:cNvSpPr/>
          <p:nvPr/>
        </p:nvSpPr>
        <p:spPr>
          <a:xfrm>
            <a:off x="972290"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79D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 name="Google Shape;53;p13"/>
          <p:cNvSpPr/>
          <p:nvPr/>
        </p:nvSpPr>
        <p:spPr>
          <a:xfrm>
            <a:off x="5991393"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FF57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 name="Google Shape;54;p13"/>
          <p:cNvSpPr/>
          <p:nvPr/>
        </p:nvSpPr>
        <p:spPr>
          <a:xfrm>
            <a:off x="3481842"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3B1EB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5" name="Google Shape;55;p13"/>
          <p:cNvSpPr txBox="1"/>
          <p:nvPr>
            <p:ph idx="1" type="subTitle"/>
          </p:nvPr>
        </p:nvSpPr>
        <p:spPr>
          <a:xfrm>
            <a:off x="12635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6" name="Google Shape;56;p13"/>
          <p:cNvSpPr txBox="1"/>
          <p:nvPr>
            <p:ph idx="2" type="subTitle"/>
          </p:nvPr>
        </p:nvSpPr>
        <p:spPr>
          <a:xfrm>
            <a:off x="3775121"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7" name="Google Shape;57;p13"/>
          <p:cNvSpPr txBox="1"/>
          <p:nvPr>
            <p:ph type="title"/>
          </p:nvPr>
        </p:nvSpPr>
        <p:spPr>
          <a:xfrm>
            <a:off x="628270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58" name="Google Shape;58;p13"/>
          <p:cNvSpPr txBox="1"/>
          <p:nvPr>
            <p:ph idx="3" type="subTitle"/>
          </p:nvPr>
        </p:nvSpPr>
        <p:spPr>
          <a:xfrm>
            <a:off x="62826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9" name="Google Shape;59;p13"/>
          <p:cNvSpPr txBox="1"/>
          <p:nvPr>
            <p:ph idx="4" type="title"/>
          </p:nvPr>
        </p:nvSpPr>
        <p:spPr>
          <a:xfrm>
            <a:off x="377374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0" name="Google Shape;60;p13"/>
          <p:cNvSpPr txBox="1"/>
          <p:nvPr>
            <p:ph idx="5" type="title"/>
          </p:nvPr>
        </p:nvSpPr>
        <p:spPr>
          <a:xfrm>
            <a:off x="1263612"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1" name="Google Shape;61;p13"/>
          <p:cNvSpPr txBox="1"/>
          <p:nvPr>
            <p:ph idx="6" type="title"/>
          </p:nvPr>
        </p:nvSpPr>
        <p:spPr>
          <a:xfrm>
            <a:off x="408637" y="391777"/>
            <a:ext cx="8545800" cy="4017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DB3862"/>
              </a:buClr>
              <a:buSzPts val="2500"/>
              <a:buNone/>
              <a:defRPr i="0" sz="2500">
                <a:solidFill>
                  <a:srgbClr val="DB3862"/>
                </a:solidFill>
              </a:defRPr>
            </a:lvl1pPr>
            <a:lvl2pPr lvl="1" rtl="0">
              <a:spcBef>
                <a:spcPts val="0"/>
              </a:spcBef>
              <a:spcAft>
                <a:spcPts val="0"/>
              </a:spcAft>
              <a:buClr>
                <a:srgbClr val="DB3862"/>
              </a:buClr>
              <a:buSzPts val="3300"/>
              <a:buNone/>
              <a:defRPr sz="3300">
                <a:solidFill>
                  <a:srgbClr val="DB3862"/>
                </a:solidFill>
              </a:defRPr>
            </a:lvl2pPr>
            <a:lvl3pPr lvl="2" rtl="0">
              <a:spcBef>
                <a:spcPts val="0"/>
              </a:spcBef>
              <a:spcAft>
                <a:spcPts val="0"/>
              </a:spcAft>
              <a:buClr>
                <a:srgbClr val="DB3862"/>
              </a:buClr>
              <a:buSzPts val="3300"/>
              <a:buNone/>
              <a:defRPr sz="3300">
                <a:solidFill>
                  <a:srgbClr val="DB3862"/>
                </a:solidFill>
              </a:defRPr>
            </a:lvl3pPr>
            <a:lvl4pPr lvl="3" rtl="0">
              <a:spcBef>
                <a:spcPts val="0"/>
              </a:spcBef>
              <a:spcAft>
                <a:spcPts val="0"/>
              </a:spcAft>
              <a:buClr>
                <a:srgbClr val="DB3862"/>
              </a:buClr>
              <a:buSzPts val="3300"/>
              <a:buNone/>
              <a:defRPr sz="3300">
                <a:solidFill>
                  <a:srgbClr val="DB3862"/>
                </a:solidFill>
              </a:defRPr>
            </a:lvl4pPr>
            <a:lvl5pPr lvl="4" rtl="0">
              <a:spcBef>
                <a:spcPts val="0"/>
              </a:spcBef>
              <a:spcAft>
                <a:spcPts val="0"/>
              </a:spcAft>
              <a:buClr>
                <a:srgbClr val="DB3862"/>
              </a:buClr>
              <a:buSzPts val="3300"/>
              <a:buNone/>
              <a:defRPr sz="3300">
                <a:solidFill>
                  <a:srgbClr val="DB3862"/>
                </a:solidFill>
              </a:defRPr>
            </a:lvl5pPr>
            <a:lvl6pPr lvl="5" rtl="0">
              <a:spcBef>
                <a:spcPts val="0"/>
              </a:spcBef>
              <a:spcAft>
                <a:spcPts val="0"/>
              </a:spcAft>
              <a:buClr>
                <a:srgbClr val="DB3862"/>
              </a:buClr>
              <a:buSzPts val="3300"/>
              <a:buNone/>
              <a:defRPr sz="3300">
                <a:solidFill>
                  <a:srgbClr val="DB3862"/>
                </a:solidFill>
              </a:defRPr>
            </a:lvl6pPr>
            <a:lvl7pPr lvl="6" rtl="0">
              <a:spcBef>
                <a:spcPts val="0"/>
              </a:spcBef>
              <a:spcAft>
                <a:spcPts val="0"/>
              </a:spcAft>
              <a:buClr>
                <a:srgbClr val="DB3862"/>
              </a:buClr>
              <a:buSzPts val="3300"/>
              <a:buNone/>
              <a:defRPr sz="3300">
                <a:solidFill>
                  <a:srgbClr val="DB3862"/>
                </a:solidFill>
              </a:defRPr>
            </a:lvl7pPr>
            <a:lvl8pPr lvl="7" rtl="0">
              <a:spcBef>
                <a:spcPts val="0"/>
              </a:spcBef>
              <a:spcAft>
                <a:spcPts val="0"/>
              </a:spcAft>
              <a:buClr>
                <a:srgbClr val="DB3862"/>
              </a:buClr>
              <a:buSzPts val="3300"/>
              <a:buNone/>
              <a:defRPr sz="3300">
                <a:solidFill>
                  <a:srgbClr val="DB3862"/>
                </a:solidFill>
              </a:defRPr>
            </a:lvl8pPr>
            <a:lvl9pPr lvl="8" rtl="0">
              <a:spcBef>
                <a:spcPts val="0"/>
              </a:spcBef>
              <a:spcAft>
                <a:spcPts val="0"/>
              </a:spcAft>
              <a:buClr>
                <a:srgbClr val="DB3862"/>
              </a:buClr>
              <a:buSzPts val="3300"/>
              <a:buNone/>
              <a:defRPr sz="3300">
                <a:solidFill>
                  <a:srgbClr val="DB386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2" name="Shape 62"/>
        <p:cNvGrpSpPr/>
        <p:nvPr/>
      </p:nvGrpSpPr>
      <p:grpSpPr>
        <a:xfrm>
          <a:off x="0" y="0"/>
          <a:ext cx="0" cy="0"/>
          <a:chOff x="0" y="0"/>
          <a:chExt cx="0" cy="0"/>
        </a:xfrm>
      </p:grpSpPr>
      <p:sp>
        <p:nvSpPr>
          <p:cNvPr id="63" name="Google Shape;63;p14"/>
          <p:cNvSpPr txBox="1"/>
          <p:nvPr>
            <p:ph type="ctrTitle"/>
          </p:nvPr>
        </p:nvSpPr>
        <p:spPr>
          <a:xfrm>
            <a:off x="1815525" y="1991825"/>
            <a:ext cx="5585400" cy="1159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b="0" sz="6000"/>
            </a:lvl1pPr>
            <a:lvl2pPr lvl="1" rtl="0">
              <a:spcBef>
                <a:spcPts val="0"/>
              </a:spcBef>
              <a:spcAft>
                <a:spcPts val="0"/>
              </a:spcAft>
              <a:buSzPts val="6000"/>
              <a:buNone/>
              <a:defRPr b="0" sz="6000"/>
            </a:lvl2pPr>
            <a:lvl3pPr lvl="2" rtl="0">
              <a:spcBef>
                <a:spcPts val="0"/>
              </a:spcBef>
              <a:spcAft>
                <a:spcPts val="0"/>
              </a:spcAft>
              <a:buSzPts val="6000"/>
              <a:buNone/>
              <a:defRPr b="0" sz="6000"/>
            </a:lvl3pPr>
            <a:lvl4pPr lvl="3" rtl="0">
              <a:spcBef>
                <a:spcPts val="0"/>
              </a:spcBef>
              <a:spcAft>
                <a:spcPts val="0"/>
              </a:spcAft>
              <a:buSzPts val="6000"/>
              <a:buNone/>
              <a:defRPr b="0" sz="6000"/>
            </a:lvl4pPr>
            <a:lvl5pPr lvl="4" rtl="0">
              <a:spcBef>
                <a:spcPts val="0"/>
              </a:spcBef>
              <a:spcAft>
                <a:spcPts val="0"/>
              </a:spcAft>
              <a:buSzPts val="6000"/>
              <a:buNone/>
              <a:defRPr b="0" sz="6000"/>
            </a:lvl5pPr>
            <a:lvl6pPr lvl="5" rtl="0">
              <a:spcBef>
                <a:spcPts val="0"/>
              </a:spcBef>
              <a:spcAft>
                <a:spcPts val="0"/>
              </a:spcAft>
              <a:buSzPts val="6000"/>
              <a:buNone/>
              <a:defRPr b="0" sz="6000"/>
            </a:lvl6pPr>
            <a:lvl7pPr lvl="6" rtl="0">
              <a:spcBef>
                <a:spcPts val="0"/>
              </a:spcBef>
              <a:spcAft>
                <a:spcPts val="0"/>
              </a:spcAft>
              <a:buSzPts val="6000"/>
              <a:buNone/>
              <a:defRPr b="0" sz="6000"/>
            </a:lvl7pPr>
            <a:lvl8pPr lvl="7" rtl="0">
              <a:spcBef>
                <a:spcPts val="0"/>
              </a:spcBef>
              <a:spcAft>
                <a:spcPts val="0"/>
              </a:spcAft>
              <a:buSzPts val="6000"/>
              <a:buNone/>
              <a:defRPr b="0" sz="6000"/>
            </a:lvl8pPr>
            <a:lvl9pPr lvl="8" rtl="0">
              <a:spcBef>
                <a:spcPts val="0"/>
              </a:spcBef>
              <a:spcAft>
                <a:spcPts val="0"/>
              </a:spcAft>
              <a:buSzPts val="6000"/>
              <a:buNone/>
              <a:defRPr b="0" sz="6000"/>
            </a:lvl9pPr>
          </a:lstStyle>
          <a:p/>
        </p:txBody>
      </p:sp>
      <p:sp>
        <p:nvSpPr>
          <p:cNvPr id="64" name="Google Shape;64;p14"/>
          <p:cNvSpPr txBox="1"/>
          <p:nvPr>
            <p:ph idx="12" type="sldNum"/>
          </p:nvPr>
        </p:nvSpPr>
        <p:spPr>
          <a:xfrm>
            <a:off x="-1116" y="-140074"/>
            <a:ext cx="548700" cy="393600"/>
          </a:xfrm>
          <a:prstGeom prst="rect">
            <a:avLst/>
          </a:prstGeom>
        </p:spPr>
        <p:txBody>
          <a:bodyPr anchorCtr="0" anchor="t" bIns="91425" lIns="91425" spcFirstLastPara="1" rIns="91425" wrap="square" tIns="91425">
            <a:noAutofit/>
          </a:bodyPr>
          <a:lstStyle>
            <a:lvl1pPr lvl="0" rtl="0">
              <a:buNone/>
              <a:defRPr sz="4800">
                <a:solidFill>
                  <a:srgbClr val="000000"/>
                </a:solidFill>
              </a:defRPr>
            </a:lvl1pPr>
            <a:lvl2pPr lvl="1" rtl="0">
              <a:buNone/>
              <a:defRPr sz="4800">
                <a:solidFill>
                  <a:srgbClr val="000000"/>
                </a:solidFill>
              </a:defRPr>
            </a:lvl2pPr>
            <a:lvl3pPr lvl="2" rtl="0">
              <a:buNone/>
              <a:defRPr sz="4800">
                <a:solidFill>
                  <a:srgbClr val="000000"/>
                </a:solidFill>
              </a:defRPr>
            </a:lvl3pPr>
            <a:lvl4pPr lvl="3" rtl="0">
              <a:buNone/>
              <a:defRPr sz="4800">
                <a:solidFill>
                  <a:srgbClr val="000000"/>
                </a:solidFill>
              </a:defRPr>
            </a:lvl4pPr>
            <a:lvl5pPr lvl="4" rtl="0">
              <a:buNone/>
              <a:defRPr sz="4800">
                <a:solidFill>
                  <a:srgbClr val="000000"/>
                </a:solidFill>
              </a:defRPr>
            </a:lvl5pPr>
            <a:lvl6pPr lvl="5" rtl="0">
              <a:buNone/>
              <a:defRPr sz="4800">
                <a:solidFill>
                  <a:srgbClr val="000000"/>
                </a:solidFill>
              </a:defRPr>
            </a:lvl6pPr>
            <a:lvl7pPr lvl="6" rtl="0">
              <a:buNone/>
              <a:defRPr sz="4800">
                <a:solidFill>
                  <a:srgbClr val="000000"/>
                </a:solidFill>
              </a:defRPr>
            </a:lvl7pPr>
            <a:lvl8pPr lvl="7" rtl="0">
              <a:buNone/>
              <a:defRPr sz="4800">
                <a:solidFill>
                  <a:srgbClr val="000000"/>
                </a:solidFill>
              </a:defRPr>
            </a:lvl8pPr>
            <a:lvl9pPr lvl="8" rtl="0">
              <a:buNone/>
              <a:defRPr sz="4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4" name="Google Shape;74;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0" name="Google Shape;90;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3" name="Google Shape;103;p2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4" name="Google Shape;124;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5" name="Google Shape;12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27"/>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3" name="Google Shape;143;p27"/>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4" name="Google Shape;144;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5" name="Shape 145"/>
        <p:cNvGrpSpPr/>
        <p:nvPr/>
      </p:nvGrpSpPr>
      <p:grpSpPr>
        <a:xfrm>
          <a:off x="0" y="0"/>
          <a:ext cx="0" cy="0"/>
          <a:chOff x="0" y="0"/>
          <a:chExt cx="0" cy="0"/>
        </a:xfrm>
      </p:grpSpPr>
      <p:sp>
        <p:nvSpPr>
          <p:cNvPr id="146" name="Google Shape;146;p28"/>
          <p:cNvSpPr txBox="1"/>
          <p:nvPr>
            <p:ph type="ctrTitle"/>
          </p:nvPr>
        </p:nvSpPr>
        <p:spPr>
          <a:xfrm>
            <a:off x="1821550" y="1507150"/>
            <a:ext cx="5500800" cy="1159800"/>
          </a:xfrm>
          <a:prstGeom prst="rect">
            <a:avLst/>
          </a:prstGeom>
        </p:spPr>
        <p:txBody>
          <a:bodyPr anchorCtr="0" anchor="b" bIns="34275" lIns="68575" spcFirstLastPara="1" rIns="68575" wrap="square" tIns="34275">
            <a:noAutofit/>
          </a:bodyPr>
          <a:lstStyle>
            <a:lvl1pPr lvl="0" rtl="0">
              <a:spcBef>
                <a:spcPts val="0"/>
              </a:spcBef>
              <a:spcAft>
                <a:spcPts val="0"/>
              </a:spcAft>
              <a:buSzPts val="4800"/>
              <a:buNone/>
              <a:defRPr b="0" sz="4800"/>
            </a:lvl1pPr>
            <a:lvl2pPr lvl="1" rtl="0">
              <a:spcBef>
                <a:spcPts val="0"/>
              </a:spcBef>
              <a:spcAft>
                <a:spcPts val="0"/>
              </a:spcAft>
              <a:buSzPts val="4800"/>
              <a:buNone/>
              <a:defRPr b="0" sz="4800"/>
            </a:lvl2pPr>
            <a:lvl3pPr lvl="2" rtl="0">
              <a:spcBef>
                <a:spcPts val="0"/>
              </a:spcBef>
              <a:spcAft>
                <a:spcPts val="0"/>
              </a:spcAft>
              <a:buSzPts val="4800"/>
              <a:buNone/>
              <a:defRPr b="0" sz="4800"/>
            </a:lvl3pPr>
            <a:lvl4pPr lvl="3" rtl="0">
              <a:spcBef>
                <a:spcPts val="0"/>
              </a:spcBef>
              <a:spcAft>
                <a:spcPts val="0"/>
              </a:spcAft>
              <a:buSzPts val="4800"/>
              <a:buNone/>
              <a:defRPr b="0" sz="4800"/>
            </a:lvl4pPr>
            <a:lvl5pPr lvl="4" rtl="0">
              <a:spcBef>
                <a:spcPts val="0"/>
              </a:spcBef>
              <a:spcAft>
                <a:spcPts val="0"/>
              </a:spcAft>
              <a:buSzPts val="4800"/>
              <a:buNone/>
              <a:defRPr b="0" sz="4800"/>
            </a:lvl5pPr>
            <a:lvl6pPr lvl="5" rtl="0">
              <a:spcBef>
                <a:spcPts val="0"/>
              </a:spcBef>
              <a:spcAft>
                <a:spcPts val="0"/>
              </a:spcAft>
              <a:buSzPts val="4800"/>
              <a:buNone/>
              <a:defRPr b="0" sz="4800"/>
            </a:lvl6pPr>
            <a:lvl7pPr lvl="6" rtl="0">
              <a:spcBef>
                <a:spcPts val="0"/>
              </a:spcBef>
              <a:spcAft>
                <a:spcPts val="0"/>
              </a:spcAft>
              <a:buSzPts val="4800"/>
              <a:buNone/>
              <a:defRPr b="0" sz="4800"/>
            </a:lvl7pPr>
            <a:lvl8pPr lvl="7" rtl="0">
              <a:spcBef>
                <a:spcPts val="0"/>
              </a:spcBef>
              <a:spcAft>
                <a:spcPts val="0"/>
              </a:spcAft>
              <a:buSzPts val="4800"/>
              <a:buNone/>
              <a:defRPr b="0" sz="4800"/>
            </a:lvl8pPr>
            <a:lvl9pPr lvl="8" rtl="0">
              <a:spcBef>
                <a:spcPts val="0"/>
              </a:spcBef>
              <a:spcAft>
                <a:spcPts val="0"/>
              </a:spcAft>
              <a:buSzPts val="4800"/>
              <a:buNone/>
              <a:defRPr b="0" sz="4800"/>
            </a:lvl9pPr>
          </a:lstStyle>
          <a:p/>
        </p:txBody>
      </p:sp>
      <p:sp>
        <p:nvSpPr>
          <p:cNvPr id="147" name="Google Shape;147;p28"/>
          <p:cNvSpPr txBox="1"/>
          <p:nvPr>
            <p:ph idx="1" type="subTitle"/>
          </p:nvPr>
        </p:nvSpPr>
        <p:spPr>
          <a:xfrm>
            <a:off x="1821550" y="2535254"/>
            <a:ext cx="5500800" cy="784800"/>
          </a:xfrm>
          <a:prstGeom prst="rect">
            <a:avLst/>
          </a:prstGeom>
        </p:spPr>
        <p:txBody>
          <a:bodyPr anchorCtr="0" anchor="t" bIns="34275" lIns="68575" spcFirstLastPara="1" rIns="68575" wrap="square" tIns="34275">
            <a:noAutofit/>
          </a:bodyPr>
          <a:lstStyle>
            <a:lvl1pPr lvl="0" rtl="0">
              <a:spcBef>
                <a:spcPts val="0"/>
              </a:spcBef>
              <a:spcAft>
                <a:spcPts val="0"/>
              </a:spcAft>
              <a:buClr>
                <a:schemeClr val="dk2"/>
              </a:buClr>
              <a:buSzPts val="21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48" name="Google Shape;148;p28"/>
          <p:cNvSpPr txBox="1"/>
          <p:nvPr>
            <p:ph idx="12" type="sldNum"/>
          </p:nvPr>
        </p:nvSpPr>
        <p:spPr>
          <a:xfrm>
            <a:off x="8595300" y="4839750"/>
            <a:ext cx="548700" cy="30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1" name="Google Shape;151;p2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52" name="Google Shape;152;p2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3.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A95B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95B7"/>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s://docs.google.com/forms/u/2/d/1a1gN3fCTf7ezZxmhRe3AKQ-6ON_5Vv9T712Av7haP9w/copy" TargetMode="External"/><Relationship Id="rId5" Type="http://schemas.openxmlformats.org/officeDocument/2006/relationships/hyperlink" Target="https://docs.google.com/document/u/1/d/11xb1qck2rUUJXLjtM4wRgHhTv2_y9cboI1WFnDi1J0I/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20.png"/><Relationship Id="rId7"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30"/>
          <p:cNvSpPr txBox="1"/>
          <p:nvPr/>
        </p:nvSpPr>
        <p:spPr>
          <a:xfrm>
            <a:off x="2660705" y="4845550"/>
            <a:ext cx="3822600" cy="295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000">
                <a:solidFill>
                  <a:srgbClr val="595959"/>
                </a:solidFill>
              </a:rPr>
              <a:t>© 2022 Williams Hands On Science</a:t>
            </a:r>
            <a:endParaRPr sz="1000">
              <a:solidFill>
                <a:srgbClr val="595959"/>
              </a:solidFill>
            </a:endParaRPr>
          </a:p>
        </p:txBody>
      </p:sp>
      <p:sp>
        <p:nvSpPr>
          <p:cNvPr id="158" name="Google Shape;158;p30"/>
          <p:cNvSpPr txBox="1"/>
          <p:nvPr/>
        </p:nvSpPr>
        <p:spPr>
          <a:xfrm>
            <a:off x="258650" y="776350"/>
            <a:ext cx="1571700" cy="1339200"/>
          </a:xfrm>
          <a:prstGeom prst="rect">
            <a:avLst/>
          </a:prstGeom>
          <a:solidFill>
            <a:srgbClr val="F9CB9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4"/>
              </a:rPr>
              <a:t>project check in form</a:t>
            </a:r>
            <a:r>
              <a:rPr lang="en" sz="1800">
                <a:solidFill>
                  <a:schemeClr val="lt1"/>
                </a:solidFill>
                <a:latin typeface="Bangers"/>
                <a:ea typeface="Bangers"/>
                <a:cs typeface="Bangers"/>
                <a:sym typeface="Bangers"/>
              </a:rPr>
              <a:t> </a:t>
            </a:r>
            <a:endParaRPr sz="1800">
              <a:solidFill>
                <a:schemeClr val="lt1"/>
              </a:solidFill>
              <a:latin typeface="Bangers"/>
              <a:ea typeface="Bangers"/>
              <a:cs typeface="Bangers"/>
              <a:sym typeface="Bangers"/>
            </a:endParaRPr>
          </a:p>
        </p:txBody>
      </p:sp>
      <p:sp>
        <p:nvSpPr>
          <p:cNvPr id="159" name="Google Shape;159;p30"/>
          <p:cNvSpPr txBox="1"/>
          <p:nvPr/>
        </p:nvSpPr>
        <p:spPr>
          <a:xfrm>
            <a:off x="7345275" y="843550"/>
            <a:ext cx="1571700" cy="1046700"/>
          </a:xfrm>
          <a:prstGeom prst="rect">
            <a:avLst/>
          </a:prstGeom>
          <a:solidFill>
            <a:srgbClr val="8E7CC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5"/>
              </a:rPr>
              <a:t>Grading Rubric</a:t>
            </a:r>
            <a:endParaRPr sz="1800">
              <a:solidFill>
                <a:schemeClr val="lt1"/>
              </a:solidFill>
              <a:latin typeface="Bangers"/>
              <a:ea typeface="Bangers"/>
              <a:cs typeface="Bangers"/>
              <a:sym typeface="Bang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39"/>
          <p:cNvSpPr txBox="1"/>
          <p:nvPr/>
        </p:nvSpPr>
        <p:spPr>
          <a:xfrm>
            <a:off x="512075" y="27083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Sharp pointed tail </a:t>
            </a:r>
            <a:endParaRPr>
              <a:solidFill>
                <a:schemeClr val="dk1"/>
              </a:solidFill>
            </a:endParaRPr>
          </a:p>
        </p:txBody>
      </p:sp>
      <p:sp>
        <p:nvSpPr>
          <p:cNvPr id="206" name="Google Shape;206;p39"/>
          <p:cNvSpPr txBox="1"/>
          <p:nvPr/>
        </p:nvSpPr>
        <p:spPr>
          <a:xfrm>
            <a:off x="3338625" y="2571750"/>
            <a:ext cx="5138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The sharp pointed tail will inject poison into its predators in order to defend themselves and also be able to catch prey</a:t>
            </a:r>
            <a:endParaRPr>
              <a:solidFill>
                <a:schemeClr val="dk1"/>
              </a:solidFill>
            </a:endParaRPr>
          </a:p>
        </p:txBody>
      </p:sp>
      <p:sp>
        <p:nvSpPr>
          <p:cNvPr id="207" name="Google Shape;207;p39"/>
          <p:cNvSpPr txBox="1"/>
          <p:nvPr/>
        </p:nvSpPr>
        <p:spPr>
          <a:xfrm>
            <a:off x="3411400" y="3187350"/>
            <a:ext cx="5588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Can only be in air for short periods of time but keeps distance from predators </a:t>
            </a:r>
            <a:endParaRPr>
              <a:solidFill>
                <a:schemeClr val="dk1"/>
              </a:solidFill>
            </a:endParaRPr>
          </a:p>
        </p:txBody>
      </p:sp>
      <p:sp>
        <p:nvSpPr>
          <p:cNvPr id="208" name="Google Shape;208;p39"/>
          <p:cNvSpPr txBox="1"/>
          <p:nvPr/>
        </p:nvSpPr>
        <p:spPr>
          <a:xfrm>
            <a:off x="593750" y="32950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Wings `</a:t>
            </a:r>
            <a:endParaRPr>
              <a:solidFill>
                <a:schemeClr val="dk1"/>
              </a:solidFill>
            </a:endParaRPr>
          </a:p>
        </p:txBody>
      </p:sp>
      <p:sp>
        <p:nvSpPr>
          <p:cNvPr id="209" name="Google Shape;209;p39"/>
          <p:cNvSpPr txBox="1"/>
          <p:nvPr/>
        </p:nvSpPr>
        <p:spPr>
          <a:xfrm>
            <a:off x="593750" y="38029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Skales</a:t>
            </a:r>
            <a:endParaRPr/>
          </a:p>
        </p:txBody>
      </p:sp>
      <p:sp>
        <p:nvSpPr>
          <p:cNvPr id="210" name="Google Shape;210;p39"/>
          <p:cNvSpPr txBox="1"/>
          <p:nvPr/>
        </p:nvSpPr>
        <p:spPr>
          <a:xfrm>
            <a:off x="3411400" y="3695250"/>
            <a:ext cx="5588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Has skales that help move along the ground smoother and has to shed skales like one of its descendants (snake). </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pic>
        <p:nvPicPr>
          <p:cNvPr id="215" name="Google Shape;215;p40"/>
          <p:cNvPicPr preferRelativeResize="0"/>
          <p:nvPr/>
        </p:nvPicPr>
        <p:blipFill>
          <a:blip r:embed="rId4">
            <a:alphaModFix/>
          </a:blip>
          <a:stretch>
            <a:fillRect/>
          </a:stretch>
        </p:blipFill>
        <p:spPr>
          <a:xfrm>
            <a:off x="138425" y="1773725"/>
            <a:ext cx="2368575" cy="1776425"/>
          </a:xfrm>
          <a:prstGeom prst="rect">
            <a:avLst/>
          </a:prstGeom>
          <a:noFill/>
          <a:ln>
            <a:noFill/>
          </a:ln>
        </p:spPr>
      </p:pic>
      <p:sp>
        <p:nvSpPr>
          <p:cNvPr id="216" name="Google Shape;216;p40"/>
          <p:cNvSpPr txBox="1"/>
          <p:nvPr/>
        </p:nvSpPr>
        <p:spPr>
          <a:xfrm>
            <a:off x="433275" y="4053325"/>
            <a:ext cx="1593300" cy="2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Snake  </a:t>
            </a:r>
            <a:endParaRPr/>
          </a:p>
        </p:txBody>
      </p:sp>
      <p:sp>
        <p:nvSpPr>
          <p:cNvPr id="217" name="Google Shape;217;p40"/>
          <p:cNvSpPr txBox="1"/>
          <p:nvPr/>
        </p:nvSpPr>
        <p:spPr>
          <a:xfrm>
            <a:off x="2570375" y="4135850"/>
            <a:ext cx="1593300" cy="2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Bird   </a:t>
            </a:r>
            <a:endParaRPr/>
          </a:p>
        </p:txBody>
      </p:sp>
      <p:sp>
        <p:nvSpPr>
          <p:cNvPr id="218" name="Google Shape;218;p40"/>
          <p:cNvSpPr txBox="1"/>
          <p:nvPr/>
        </p:nvSpPr>
        <p:spPr>
          <a:xfrm>
            <a:off x="4572000" y="4135850"/>
            <a:ext cx="1593300" cy="2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Scorpion </a:t>
            </a:r>
            <a:endParaRPr/>
          </a:p>
        </p:txBody>
      </p:sp>
      <p:sp>
        <p:nvSpPr>
          <p:cNvPr id="219" name="Google Shape;219;p40"/>
          <p:cNvSpPr txBox="1"/>
          <p:nvPr/>
        </p:nvSpPr>
        <p:spPr>
          <a:xfrm>
            <a:off x="6692200" y="4053325"/>
            <a:ext cx="1593300" cy="2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stinger</a:t>
            </a:r>
            <a:r>
              <a:rPr lang="en"/>
              <a:t>  </a:t>
            </a:r>
            <a:endParaRPr/>
          </a:p>
        </p:txBody>
      </p:sp>
      <p:pic>
        <p:nvPicPr>
          <p:cNvPr id="220" name="Google Shape;220;p40"/>
          <p:cNvPicPr preferRelativeResize="0"/>
          <p:nvPr/>
        </p:nvPicPr>
        <p:blipFill>
          <a:blip r:embed="rId5">
            <a:alphaModFix/>
          </a:blip>
          <a:stretch>
            <a:fillRect/>
          </a:stretch>
        </p:blipFill>
        <p:spPr>
          <a:xfrm>
            <a:off x="2238663" y="1815663"/>
            <a:ext cx="2256725" cy="1692550"/>
          </a:xfrm>
          <a:prstGeom prst="rect">
            <a:avLst/>
          </a:prstGeom>
          <a:noFill/>
          <a:ln>
            <a:noFill/>
          </a:ln>
        </p:spPr>
      </p:pic>
      <p:pic>
        <p:nvPicPr>
          <p:cNvPr id="221" name="Google Shape;221;p40"/>
          <p:cNvPicPr preferRelativeResize="0"/>
          <p:nvPr/>
        </p:nvPicPr>
        <p:blipFill>
          <a:blip r:embed="rId6">
            <a:alphaModFix/>
          </a:blip>
          <a:stretch>
            <a:fillRect/>
          </a:stretch>
        </p:blipFill>
        <p:spPr>
          <a:xfrm>
            <a:off x="4399822" y="1815675"/>
            <a:ext cx="2368575" cy="1776431"/>
          </a:xfrm>
          <a:prstGeom prst="rect">
            <a:avLst/>
          </a:prstGeom>
          <a:noFill/>
          <a:ln>
            <a:noFill/>
          </a:ln>
        </p:spPr>
      </p:pic>
      <p:pic>
        <p:nvPicPr>
          <p:cNvPr id="222" name="Google Shape;222;p40"/>
          <p:cNvPicPr preferRelativeResize="0"/>
          <p:nvPr/>
        </p:nvPicPr>
        <p:blipFill>
          <a:blip r:embed="rId7">
            <a:alphaModFix/>
          </a:blip>
          <a:stretch>
            <a:fillRect/>
          </a:stretch>
        </p:blipFill>
        <p:spPr>
          <a:xfrm rot="-5400000">
            <a:off x="6862196" y="1657265"/>
            <a:ext cx="1890432" cy="20093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1"/>
          <p:cNvSpPr txBox="1"/>
          <p:nvPr>
            <p:ph type="title"/>
          </p:nvPr>
        </p:nvSpPr>
        <p:spPr>
          <a:xfrm>
            <a:off x="311700" y="445025"/>
            <a:ext cx="8520600" cy="5727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Bangers"/>
                <a:ea typeface="Bangers"/>
                <a:cs typeface="Bangers"/>
                <a:sym typeface="Bangers"/>
              </a:rPr>
              <a:t>SKETCH OF SPECIES MODEL</a:t>
            </a:r>
            <a:endParaRPr sz="3600">
              <a:latin typeface="Bangers"/>
              <a:ea typeface="Bangers"/>
              <a:cs typeface="Bangers"/>
              <a:sym typeface="Bangers"/>
            </a:endParaRPr>
          </a:p>
        </p:txBody>
      </p:sp>
      <p:sp>
        <p:nvSpPr>
          <p:cNvPr id="228" name="Google Shape;228;p41"/>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9" name="Google Shape;229;p41"/>
          <p:cNvPicPr preferRelativeResize="0"/>
          <p:nvPr/>
        </p:nvPicPr>
        <p:blipFill>
          <a:blip r:embed="rId3">
            <a:alphaModFix/>
          </a:blip>
          <a:stretch>
            <a:fillRect/>
          </a:stretch>
        </p:blipFill>
        <p:spPr>
          <a:xfrm rot="-5400000">
            <a:off x="2393213" y="-729537"/>
            <a:ext cx="3477650" cy="7180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pic>
        <p:nvPicPr>
          <p:cNvPr id="234" name="Google Shape;234;p42"/>
          <p:cNvPicPr preferRelativeResize="0"/>
          <p:nvPr/>
        </p:nvPicPr>
        <p:blipFill>
          <a:blip r:embed="rId4">
            <a:alphaModFix/>
          </a:blip>
          <a:stretch>
            <a:fillRect/>
          </a:stretch>
        </p:blipFill>
        <p:spPr>
          <a:xfrm>
            <a:off x="0" y="2683575"/>
            <a:ext cx="2217675" cy="1663250"/>
          </a:xfrm>
          <a:prstGeom prst="rect">
            <a:avLst/>
          </a:prstGeom>
          <a:noFill/>
          <a:ln>
            <a:noFill/>
          </a:ln>
        </p:spPr>
      </p:pic>
      <p:pic>
        <p:nvPicPr>
          <p:cNvPr id="235" name="Google Shape;235;p42"/>
          <p:cNvPicPr preferRelativeResize="0"/>
          <p:nvPr/>
        </p:nvPicPr>
        <p:blipFill>
          <a:blip r:embed="rId5">
            <a:alphaModFix/>
          </a:blip>
          <a:stretch>
            <a:fillRect/>
          </a:stretch>
        </p:blipFill>
        <p:spPr>
          <a:xfrm>
            <a:off x="2328150" y="2683575"/>
            <a:ext cx="2173975" cy="1630481"/>
          </a:xfrm>
          <a:prstGeom prst="rect">
            <a:avLst/>
          </a:prstGeom>
          <a:noFill/>
          <a:ln>
            <a:noFill/>
          </a:ln>
        </p:spPr>
      </p:pic>
      <p:pic>
        <p:nvPicPr>
          <p:cNvPr id="236" name="Google Shape;236;p42"/>
          <p:cNvPicPr preferRelativeResize="0"/>
          <p:nvPr/>
        </p:nvPicPr>
        <p:blipFill>
          <a:blip r:embed="rId6">
            <a:alphaModFix/>
          </a:blip>
          <a:stretch>
            <a:fillRect/>
          </a:stretch>
        </p:blipFill>
        <p:spPr>
          <a:xfrm>
            <a:off x="4502125" y="2683563"/>
            <a:ext cx="2217675" cy="1663264"/>
          </a:xfrm>
          <a:prstGeom prst="rect">
            <a:avLst/>
          </a:prstGeom>
          <a:noFill/>
          <a:ln>
            <a:noFill/>
          </a:ln>
        </p:spPr>
      </p:pic>
      <p:sp>
        <p:nvSpPr>
          <p:cNvPr id="237" name="Google Shape;237;p42"/>
          <p:cNvSpPr txBox="1"/>
          <p:nvPr/>
        </p:nvSpPr>
        <p:spPr>
          <a:xfrm>
            <a:off x="125800" y="2452950"/>
            <a:ext cx="1197600" cy="2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Scorpion</a:t>
            </a:r>
            <a:r>
              <a:rPr lang="en"/>
              <a:t>   </a:t>
            </a:r>
            <a:endParaRPr/>
          </a:p>
        </p:txBody>
      </p:sp>
      <p:sp>
        <p:nvSpPr>
          <p:cNvPr id="238" name="Google Shape;238;p42"/>
          <p:cNvSpPr txBox="1"/>
          <p:nvPr/>
        </p:nvSpPr>
        <p:spPr>
          <a:xfrm>
            <a:off x="2416675" y="2452950"/>
            <a:ext cx="1197600" cy="2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Bird </a:t>
            </a:r>
            <a:r>
              <a:rPr lang="en"/>
              <a:t>   </a:t>
            </a:r>
            <a:endParaRPr/>
          </a:p>
        </p:txBody>
      </p:sp>
      <p:sp>
        <p:nvSpPr>
          <p:cNvPr id="239" name="Google Shape;239;p42"/>
          <p:cNvSpPr txBox="1"/>
          <p:nvPr/>
        </p:nvSpPr>
        <p:spPr>
          <a:xfrm>
            <a:off x="4572000" y="2452950"/>
            <a:ext cx="1197600" cy="2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Snake  </a:t>
            </a:r>
            <a:r>
              <a:rPr lang="en"/>
              <a:t>    </a:t>
            </a:r>
            <a:endParaRPr/>
          </a:p>
        </p:txBody>
      </p:sp>
      <p:sp>
        <p:nvSpPr>
          <p:cNvPr id="240" name="Google Shape;240;p42"/>
          <p:cNvSpPr txBox="1"/>
          <p:nvPr/>
        </p:nvSpPr>
        <p:spPr>
          <a:xfrm>
            <a:off x="1323400" y="2012675"/>
            <a:ext cx="796800" cy="2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tail</a:t>
            </a:r>
            <a:endParaRPr/>
          </a:p>
        </p:txBody>
      </p:sp>
      <p:sp>
        <p:nvSpPr>
          <p:cNvPr id="241" name="Google Shape;241;p42"/>
          <p:cNvSpPr txBox="1"/>
          <p:nvPr/>
        </p:nvSpPr>
        <p:spPr>
          <a:xfrm>
            <a:off x="3433050" y="2012675"/>
            <a:ext cx="796800" cy="2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wings</a:t>
            </a:r>
            <a:endParaRPr/>
          </a:p>
        </p:txBody>
      </p:sp>
      <p:sp>
        <p:nvSpPr>
          <p:cNvPr id="242" name="Google Shape;242;p42"/>
          <p:cNvSpPr txBox="1"/>
          <p:nvPr/>
        </p:nvSpPr>
        <p:spPr>
          <a:xfrm>
            <a:off x="5588250" y="2012675"/>
            <a:ext cx="796800" cy="2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Body </a:t>
            </a:r>
            <a:endParaRPr/>
          </a:p>
        </p:txBody>
      </p:sp>
      <p:sp>
        <p:nvSpPr>
          <p:cNvPr id="243" name="Google Shape;243;p42"/>
          <p:cNvSpPr txBox="1"/>
          <p:nvPr/>
        </p:nvSpPr>
        <p:spPr>
          <a:xfrm>
            <a:off x="7896400" y="2032450"/>
            <a:ext cx="79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All 3</a:t>
            </a:r>
            <a:endParaRPr/>
          </a:p>
        </p:txBody>
      </p:sp>
      <p:pic>
        <p:nvPicPr>
          <p:cNvPr id="244" name="Google Shape;244;p42"/>
          <p:cNvPicPr preferRelativeResize="0"/>
          <p:nvPr/>
        </p:nvPicPr>
        <p:blipFill>
          <a:blip r:embed="rId7">
            <a:alphaModFix/>
          </a:blip>
          <a:stretch>
            <a:fillRect/>
          </a:stretch>
        </p:blipFill>
        <p:spPr>
          <a:xfrm>
            <a:off x="6651125" y="2651375"/>
            <a:ext cx="2303533" cy="172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8" name="Shape 248"/>
        <p:cNvGrpSpPr/>
        <p:nvPr/>
      </p:nvGrpSpPr>
      <p:grpSpPr>
        <a:xfrm>
          <a:off x="0" y="0"/>
          <a:ext cx="0" cy="0"/>
          <a:chOff x="0" y="0"/>
          <a:chExt cx="0" cy="0"/>
        </a:xfrm>
      </p:grpSpPr>
      <p:pic>
        <p:nvPicPr>
          <p:cNvPr id="249" name="Google Shape;249;p43"/>
          <p:cNvPicPr preferRelativeResize="0"/>
          <p:nvPr/>
        </p:nvPicPr>
        <p:blipFill>
          <a:blip r:embed="rId4">
            <a:alphaModFix/>
          </a:blip>
          <a:stretch>
            <a:fillRect/>
          </a:stretch>
        </p:blipFill>
        <p:spPr>
          <a:xfrm>
            <a:off x="1863900" y="1523500"/>
            <a:ext cx="4884400" cy="3130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3" name="Shape 253"/>
        <p:cNvGrpSpPr/>
        <p:nvPr/>
      </p:nvGrpSpPr>
      <p:grpSpPr>
        <a:xfrm>
          <a:off x="0" y="0"/>
          <a:ext cx="0" cy="0"/>
          <a:chOff x="0" y="0"/>
          <a:chExt cx="0" cy="0"/>
        </a:xfrm>
      </p:grpSpPr>
      <p:sp>
        <p:nvSpPr>
          <p:cNvPr id="254" name="Google Shape;254;p44"/>
          <p:cNvSpPr txBox="1"/>
          <p:nvPr/>
        </p:nvSpPr>
        <p:spPr>
          <a:xfrm>
            <a:off x="3667650" y="1333125"/>
            <a:ext cx="1808700" cy="369300"/>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07000"/>
              </a:lnSpc>
              <a:spcBef>
                <a:spcPts val="0"/>
              </a:spcBef>
              <a:spcAft>
                <a:spcPts val="0"/>
              </a:spcAft>
              <a:buNone/>
            </a:pPr>
            <a:r>
              <a:rPr b="1" lang="en" sz="1200">
                <a:solidFill>
                  <a:schemeClr val="dk1"/>
                </a:solidFill>
              </a:rPr>
              <a:t>evolutionary descent</a:t>
            </a:r>
            <a:endParaRPr/>
          </a:p>
        </p:txBody>
      </p:sp>
      <p:sp>
        <p:nvSpPr>
          <p:cNvPr id="255" name="Google Shape;255;p44"/>
          <p:cNvSpPr txBox="1"/>
          <p:nvPr/>
        </p:nvSpPr>
        <p:spPr>
          <a:xfrm>
            <a:off x="1753025" y="2273650"/>
            <a:ext cx="2275500" cy="369300"/>
          </a:xfrm>
          <a:prstGeom prst="rect">
            <a:avLst/>
          </a:prstGeom>
          <a:solidFill>
            <a:srgbClr val="D9EAD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embryological development</a:t>
            </a:r>
            <a:endParaRPr/>
          </a:p>
        </p:txBody>
      </p:sp>
      <p:sp>
        <p:nvSpPr>
          <p:cNvPr id="256" name="Google Shape;256;p44"/>
          <p:cNvSpPr txBox="1"/>
          <p:nvPr/>
        </p:nvSpPr>
        <p:spPr>
          <a:xfrm>
            <a:off x="3346800" y="871950"/>
            <a:ext cx="1476300" cy="369300"/>
          </a:xfrm>
          <a:prstGeom prst="rect">
            <a:avLst/>
          </a:prstGeom>
          <a:solidFill>
            <a:srgbClr val="D0E0E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Natural selection </a:t>
            </a:r>
            <a:endParaRPr/>
          </a:p>
        </p:txBody>
      </p:sp>
      <p:sp>
        <p:nvSpPr>
          <p:cNvPr id="257" name="Google Shape;257;p44"/>
          <p:cNvSpPr txBox="1"/>
          <p:nvPr/>
        </p:nvSpPr>
        <p:spPr>
          <a:xfrm>
            <a:off x="2622900" y="3864163"/>
            <a:ext cx="723900" cy="369300"/>
          </a:xfrm>
          <a:prstGeom prst="rect">
            <a:avLst/>
          </a:prstGeom>
          <a:solidFill>
            <a:srgbClr val="C9DAF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Traits </a:t>
            </a:r>
            <a:endParaRPr/>
          </a:p>
        </p:txBody>
      </p:sp>
      <p:sp>
        <p:nvSpPr>
          <p:cNvPr id="258" name="Google Shape;258;p44"/>
          <p:cNvSpPr txBox="1"/>
          <p:nvPr/>
        </p:nvSpPr>
        <p:spPr>
          <a:xfrm>
            <a:off x="1427075" y="4285000"/>
            <a:ext cx="723900" cy="369300"/>
          </a:xfrm>
          <a:prstGeom prst="rect">
            <a:avLst/>
          </a:prstGeom>
          <a:solidFill>
            <a:srgbClr val="D9D2E9"/>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Less</a:t>
            </a:r>
            <a:endParaRPr/>
          </a:p>
        </p:txBody>
      </p:sp>
      <p:sp>
        <p:nvSpPr>
          <p:cNvPr id="259" name="Google Shape;259;p44"/>
          <p:cNvSpPr txBox="1"/>
          <p:nvPr/>
        </p:nvSpPr>
        <p:spPr>
          <a:xfrm>
            <a:off x="1161425" y="3402400"/>
            <a:ext cx="1255200" cy="369300"/>
          </a:xfrm>
          <a:prstGeom prst="rect">
            <a:avLst/>
          </a:prstGeom>
          <a:solidFill>
            <a:srgbClr val="EAD1D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environmental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3" name="Shape 263"/>
        <p:cNvGrpSpPr/>
        <p:nvPr/>
      </p:nvGrpSpPr>
      <p:grpSpPr>
        <a:xfrm>
          <a:off x="0" y="0"/>
          <a:ext cx="0" cy="0"/>
          <a:chOff x="0" y="0"/>
          <a:chExt cx="0" cy="0"/>
        </a:xfrm>
      </p:grpSpPr>
      <p:sp>
        <p:nvSpPr>
          <p:cNvPr id="264" name="Google Shape;264;p45"/>
          <p:cNvSpPr txBox="1"/>
          <p:nvPr/>
        </p:nvSpPr>
        <p:spPr>
          <a:xfrm>
            <a:off x="719350" y="1478775"/>
            <a:ext cx="7737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snake had a scorpion tail which inflicts a poisonous sting on its prey. And it also has wings to fly to get away from predators but can only go a short distance though it does help with transportation, though it also drains the energy of the snake. We can even see these features on the embryo of the creature.it also appears that the snake can hold water inside of a certain part of  its body for a certain amount of time, that time being for about 4 weeks.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7"/>
          <p:cNvSpPr txBox="1"/>
          <p:nvPr/>
        </p:nvSpPr>
        <p:spPr>
          <a:xfrm>
            <a:off x="272200" y="2191750"/>
            <a:ext cx="6998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A semi-arid desert. Springtime all year with mild temperatures. Ponds,streams and lakes that periodically dry up in summer. Planet is hilly and dense thorny dry shrubs. Vegetation also includes tall trees with hanging fruit and a smaller plant which bears nuts. Animals include large fanged carnivorous rodents and tiny jumping mice which live underground,incests,flightless birds,a fast deer-like herbivore that shoots poisonous quills like a porcupine and a carnivorous wolf that blend in well with the dense shrubs. </a:t>
            </a:r>
            <a:endParaRPr>
              <a:solidFill>
                <a:schemeClr val="dk1"/>
              </a:solidFill>
            </a:endParaRPr>
          </a:p>
          <a:p>
            <a:pPr indent="0" lvl="0" marL="0" rtl="0" algn="l">
              <a:spcBef>
                <a:spcPts val="0"/>
              </a:spcBef>
              <a:spcAft>
                <a:spcPts val="0"/>
              </a:spcAft>
              <a:buNone/>
            </a:pPr>
            <a:r>
              <a:t/>
            </a:r>
            <a:endParaRPr/>
          </a:p>
        </p:txBody>
      </p:sp>
      <p:sp>
        <p:nvSpPr>
          <p:cNvPr id="189" name="Google Shape;189;p37"/>
          <p:cNvSpPr txBox="1"/>
          <p:nvPr/>
        </p:nvSpPr>
        <p:spPr>
          <a:xfrm>
            <a:off x="3583600" y="1235900"/>
            <a:ext cx="178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Planet 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38"/>
          <p:cNvSpPr txBox="1"/>
          <p:nvPr/>
        </p:nvSpPr>
        <p:spPr>
          <a:xfrm>
            <a:off x="636350" y="1076575"/>
            <a:ext cx="614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Sunbathes in the sun and when to stay cool stays in a body of water(pond)</a:t>
            </a:r>
            <a:endParaRPr>
              <a:solidFill>
                <a:schemeClr val="dk1"/>
              </a:solidFill>
            </a:endParaRPr>
          </a:p>
        </p:txBody>
      </p:sp>
      <p:sp>
        <p:nvSpPr>
          <p:cNvPr id="195" name="Google Shape;195;p38"/>
          <p:cNvSpPr txBox="1"/>
          <p:nvPr/>
        </p:nvSpPr>
        <p:spPr>
          <a:xfrm>
            <a:off x="693225" y="1702450"/>
            <a:ext cx="722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Tiny jumping mice and insects </a:t>
            </a:r>
            <a:endParaRPr>
              <a:solidFill>
                <a:schemeClr val="dk1"/>
              </a:solidFill>
            </a:endParaRPr>
          </a:p>
          <a:p>
            <a:pPr indent="0" lvl="0" marL="0" rtl="0" algn="l">
              <a:spcBef>
                <a:spcPts val="0"/>
              </a:spcBef>
              <a:spcAft>
                <a:spcPts val="0"/>
              </a:spcAft>
              <a:buNone/>
            </a:pPr>
            <a:r>
              <a:t/>
            </a:r>
            <a:endParaRPr/>
          </a:p>
        </p:txBody>
      </p:sp>
      <p:sp>
        <p:nvSpPr>
          <p:cNvPr id="196" name="Google Shape;196;p38"/>
          <p:cNvSpPr txBox="1"/>
          <p:nvPr/>
        </p:nvSpPr>
        <p:spPr>
          <a:xfrm>
            <a:off x="636350" y="2173475"/>
            <a:ext cx="8102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Get water from ponds/streams.  Sneak and pounce on food and inject poison through tail.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197" name="Google Shape;197;p38"/>
          <p:cNvSpPr txBox="1"/>
          <p:nvPr/>
        </p:nvSpPr>
        <p:spPr>
          <a:xfrm>
            <a:off x="636350" y="2746925"/>
            <a:ext cx="8102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Slide,fly and swim </a:t>
            </a:r>
            <a:r>
              <a:rPr lang="en">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198" name="Google Shape;198;p38"/>
          <p:cNvSpPr txBox="1"/>
          <p:nvPr/>
        </p:nvSpPr>
        <p:spPr>
          <a:xfrm>
            <a:off x="636350" y="3297600"/>
            <a:ext cx="8102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On the right and left next to the snout</a:t>
            </a:r>
            <a:r>
              <a:rPr lang="en">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199" name="Google Shape;199;p38"/>
          <p:cNvSpPr txBox="1"/>
          <p:nvPr/>
        </p:nvSpPr>
        <p:spPr>
          <a:xfrm>
            <a:off x="636350" y="3836900"/>
            <a:ext cx="810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Hang in trees and can fly decent distance away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200" name="Google Shape;200;p38"/>
          <p:cNvSpPr txBox="1"/>
          <p:nvPr/>
        </p:nvSpPr>
        <p:spPr>
          <a:xfrm>
            <a:off x="636350" y="4312200"/>
            <a:ext cx="8102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Burrows in ground and burrows in trees. Feed,protect and teach its young how to live and survive in the world.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