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Bangers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Banger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6e0c72a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6e0c72a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3f5fc9418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f3f5fc9418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3f5fc9418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f3f5fc9418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22e857ba7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22e857ba7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f3f5fc9418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f3f5fc9418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3f5fc9418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f3f5fc9418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f3f5fc9418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f3f5fc9418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282fa2848f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282fa2848f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b66376aa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1b66376aa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b66376aa8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1b66376aa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b66376aa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b66376aa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b66376aa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b66376aa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b66376aa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1b66376aa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b66376aa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1b66376aa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3f5fc9418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f3f5fc9418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3f5fc9418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f3f5fc9418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CEPTS">
  <p:cSld name="CUSTOM_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>
            <a:off x="972290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79D8B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5991393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FF575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3481842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3B1EB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263538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2" type="subTitle"/>
          </p:nvPr>
        </p:nvSpPr>
        <p:spPr>
          <a:xfrm>
            <a:off x="3775121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type="title"/>
          </p:nvPr>
        </p:nvSpPr>
        <p:spPr>
          <a:xfrm>
            <a:off x="6282700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3" type="subTitle"/>
          </p:nvPr>
        </p:nvSpPr>
        <p:spPr>
          <a:xfrm>
            <a:off x="6282638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4" type="title"/>
          </p:nvPr>
        </p:nvSpPr>
        <p:spPr>
          <a:xfrm>
            <a:off x="3773740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5" type="title"/>
          </p:nvPr>
        </p:nvSpPr>
        <p:spPr>
          <a:xfrm>
            <a:off x="1263612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6" type="title"/>
          </p:nvPr>
        </p:nvSpPr>
        <p:spPr>
          <a:xfrm>
            <a:off x="408637" y="391777"/>
            <a:ext cx="8545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2500"/>
              <a:buNone/>
              <a:defRPr i="0" sz="2500">
                <a:solidFill>
                  <a:srgbClr val="DB38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-1116" y="-14007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4800">
                <a:solidFill>
                  <a:srgbClr val="000000"/>
                </a:solidFill>
              </a:defRPr>
            </a:lvl1pPr>
            <a:lvl2pPr lvl="1" rtl="0">
              <a:buNone/>
              <a:defRPr sz="4800">
                <a:solidFill>
                  <a:srgbClr val="000000"/>
                </a:solidFill>
              </a:defRPr>
            </a:lvl2pPr>
            <a:lvl3pPr lvl="2" rtl="0">
              <a:buNone/>
              <a:defRPr sz="4800">
                <a:solidFill>
                  <a:srgbClr val="000000"/>
                </a:solidFill>
              </a:defRPr>
            </a:lvl3pPr>
            <a:lvl4pPr lvl="3" rtl="0">
              <a:buNone/>
              <a:defRPr sz="4800">
                <a:solidFill>
                  <a:srgbClr val="000000"/>
                </a:solidFill>
              </a:defRPr>
            </a:lvl4pPr>
            <a:lvl5pPr lvl="4" rtl="0">
              <a:buNone/>
              <a:defRPr sz="4800">
                <a:solidFill>
                  <a:srgbClr val="000000"/>
                </a:solidFill>
              </a:defRPr>
            </a:lvl5pPr>
            <a:lvl6pPr lvl="5" rtl="0">
              <a:buNone/>
              <a:defRPr sz="4800">
                <a:solidFill>
                  <a:srgbClr val="000000"/>
                </a:solidFill>
              </a:defRPr>
            </a:lvl6pPr>
            <a:lvl7pPr lvl="6" rtl="0">
              <a:buNone/>
              <a:defRPr sz="4800">
                <a:solidFill>
                  <a:srgbClr val="000000"/>
                </a:solidFill>
              </a:defRPr>
            </a:lvl7pPr>
            <a:lvl8pPr lvl="7" rtl="0">
              <a:buNone/>
              <a:defRPr sz="4800">
                <a:solidFill>
                  <a:srgbClr val="000000"/>
                </a:solidFill>
              </a:defRPr>
            </a:lvl8pPr>
            <a:lvl9pPr lvl="8" rtl="0">
              <a:buNone/>
              <a:defRPr sz="48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4" name="Google Shape;74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5" name="Google Shape;105;p21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7" name="Google Shape;117;p23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8" name="Google Shape;118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5" name="Google Shape;125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3" name="Google Shape;143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4" name="Google Shape;14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9pPr>
          </a:lstStyle>
          <a:p/>
        </p:txBody>
      </p:sp>
      <p:sp>
        <p:nvSpPr>
          <p:cNvPr id="147" name="Google Shape;147;p28"/>
          <p:cNvSpPr txBox="1"/>
          <p:nvPr>
            <p:ph idx="1" type="subTitle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2A95B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95B7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hyperlink" Target="https://docs.google.com/forms/u/2/d/1a1gN3fCTf7ezZxmhRe3AKQ-6ON_5Vv9T712Av7haP9w/copy" TargetMode="External"/><Relationship Id="rId5" Type="http://schemas.openxmlformats.org/officeDocument/2006/relationships/hyperlink" Target="https://docs.google.com/document/u/1/d/11xb1qck2rUUJXLjtM4wRgHhTv2_y9cboI1WFnDi1J0I/copy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7.png"/><Relationship Id="rId6" Type="http://schemas.openxmlformats.org/officeDocument/2006/relationships/image" Target="../media/image22.png"/><Relationship Id="rId7" Type="http://schemas.openxmlformats.org/officeDocument/2006/relationships/image" Target="../media/image2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23.png"/><Relationship Id="rId6" Type="http://schemas.openxmlformats.org/officeDocument/2006/relationships/image" Target="../media/image18.png"/><Relationship Id="rId7" Type="http://schemas.openxmlformats.org/officeDocument/2006/relationships/image" Target="../media/image2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2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/>
        </p:nvSpPr>
        <p:spPr>
          <a:xfrm>
            <a:off x="2660705" y="4845550"/>
            <a:ext cx="3822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</a:rPr>
              <a:t>© 2022 Williams Hands On Science</a:t>
            </a:r>
            <a:endParaRPr sz="1000">
              <a:solidFill>
                <a:srgbClr val="595959"/>
              </a:solidFill>
            </a:endParaRPr>
          </a:p>
        </p:txBody>
      </p:sp>
      <p:sp>
        <p:nvSpPr>
          <p:cNvPr id="158" name="Google Shape;158;p30"/>
          <p:cNvSpPr txBox="1"/>
          <p:nvPr/>
        </p:nvSpPr>
        <p:spPr>
          <a:xfrm>
            <a:off x="258650" y="776350"/>
            <a:ext cx="1571700" cy="1339200"/>
          </a:xfrm>
          <a:prstGeom prst="rect">
            <a:avLst/>
          </a:prstGeom>
          <a:solidFill>
            <a:srgbClr val="F9CB9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9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the </a:t>
            </a:r>
            <a:endParaRPr sz="19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4"/>
              </a:rPr>
              <a:t>project check in form</a:t>
            </a: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7345275" y="843550"/>
            <a:ext cx="1571700" cy="1046700"/>
          </a:xfrm>
          <a:prstGeom prst="rect">
            <a:avLst/>
          </a:prstGeom>
          <a:solidFill>
            <a:srgbClr val="8E7CC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9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the </a:t>
            </a:r>
            <a:endParaRPr sz="19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5"/>
              </a:rPr>
              <a:t>Grading Rubric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/>
          <p:nvPr/>
        </p:nvSpPr>
        <p:spPr>
          <a:xfrm>
            <a:off x="600075" y="2714625"/>
            <a:ext cx="379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Really long body</a:t>
            </a:r>
            <a:endParaRPr/>
          </a:p>
        </p:txBody>
      </p:sp>
      <p:sp>
        <p:nvSpPr>
          <p:cNvPr id="206" name="Google Shape;206;p39"/>
          <p:cNvSpPr txBox="1"/>
          <p:nvPr/>
        </p:nvSpPr>
        <p:spPr>
          <a:xfrm>
            <a:off x="3399300" y="2756400"/>
            <a:ext cx="524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Helps to detect motion if any predators are near</a:t>
            </a:r>
            <a:endParaRPr/>
          </a:p>
        </p:txBody>
      </p:sp>
      <p:sp>
        <p:nvSpPr>
          <p:cNvPr id="207" name="Google Shape;207;p39"/>
          <p:cNvSpPr txBox="1"/>
          <p:nvPr/>
        </p:nvSpPr>
        <p:spPr>
          <a:xfrm>
            <a:off x="600075" y="3248025"/>
            <a:ext cx="54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limbs</a:t>
            </a:r>
            <a:endParaRPr/>
          </a:p>
        </p:txBody>
      </p:sp>
      <p:sp>
        <p:nvSpPr>
          <p:cNvPr id="208" name="Google Shape;208;p39"/>
          <p:cNvSpPr txBox="1"/>
          <p:nvPr/>
        </p:nvSpPr>
        <p:spPr>
          <a:xfrm>
            <a:off x="3399300" y="3259463"/>
            <a:ext cx="524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Helps from getting attacked</a:t>
            </a:r>
            <a:endParaRPr/>
          </a:p>
        </p:txBody>
      </p:sp>
      <p:sp>
        <p:nvSpPr>
          <p:cNvPr id="209" name="Google Shape;209;p39"/>
          <p:cNvSpPr txBox="1"/>
          <p:nvPr/>
        </p:nvSpPr>
        <p:spPr>
          <a:xfrm>
            <a:off x="600075" y="3781425"/>
            <a:ext cx="2695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Poisonous vegetation on </a:t>
            </a:r>
            <a:r>
              <a:rPr lang="en"/>
              <a:t>its</a:t>
            </a:r>
            <a:r>
              <a:rPr lang="en"/>
              <a:t> body</a:t>
            </a:r>
            <a:endParaRPr/>
          </a:p>
        </p:txBody>
      </p:sp>
      <p:sp>
        <p:nvSpPr>
          <p:cNvPr id="210" name="Google Shape;210;p39"/>
          <p:cNvSpPr txBox="1"/>
          <p:nvPr/>
        </p:nvSpPr>
        <p:spPr>
          <a:xfrm>
            <a:off x="3399300" y="3804300"/>
            <a:ext cx="524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Makes it much easier for camouflage &amp; catching prey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025" y="2444625"/>
            <a:ext cx="1438475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2650" y="2516063"/>
            <a:ext cx="10668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06600" y="2571750"/>
            <a:ext cx="1543050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0"/>
          <p:cNvSpPr txBox="1"/>
          <p:nvPr/>
        </p:nvSpPr>
        <p:spPr>
          <a:xfrm>
            <a:off x="670900" y="2068575"/>
            <a:ext cx="1369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snake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40"/>
          <p:cNvSpPr txBox="1"/>
          <p:nvPr/>
        </p:nvSpPr>
        <p:spPr>
          <a:xfrm>
            <a:off x="2865275" y="1900475"/>
            <a:ext cx="592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Pangolin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40"/>
          <p:cNvSpPr txBox="1"/>
          <p:nvPr/>
        </p:nvSpPr>
        <p:spPr>
          <a:xfrm>
            <a:off x="4906600" y="2068575"/>
            <a:ext cx="136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Fish</a:t>
            </a:r>
            <a:endParaRPr/>
          </a:p>
        </p:txBody>
      </p:sp>
      <p:pic>
        <p:nvPicPr>
          <p:cNvPr id="221" name="Google Shape;221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7010439" y="1767667"/>
            <a:ext cx="1441999" cy="256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Bangers"/>
                <a:ea typeface="Bangers"/>
                <a:cs typeface="Bangers"/>
                <a:sym typeface="Bangers"/>
              </a:rPr>
              <a:t>SKETCH OF SPECIES MODEL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27" name="Google Shape;227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125391" y="288925"/>
            <a:ext cx="289321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750" y="2571750"/>
            <a:ext cx="1077575" cy="144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10175" y="2625275"/>
            <a:ext cx="133350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2625275"/>
            <a:ext cx="21717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34701" y="2864053"/>
            <a:ext cx="3901450" cy="178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2"/>
          <p:cNvSpPr txBox="1"/>
          <p:nvPr/>
        </p:nvSpPr>
        <p:spPr>
          <a:xfrm>
            <a:off x="391350" y="4318875"/>
            <a:ext cx="149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snake</a:t>
            </a:r>
            <a:endParaRPr/>
          </a:p>
        </p:txBody>
      </p:sp>
      <p:sp>
        <p:nvSpPr>
          <p:cNvPr id="238" name="Google Shape;238;p42"/>
          <p:cNvSpPr txBox="1"/>
          <p:nvPr/>
        </p:nvSpPr>
        <p:spPr>
          <a:xfrm>
            <a:off x="2629175" y="4318875"/>
            <a:ext cx="149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fish</a:t>
            </a:r>
            <a:endParaRPr/>
          </a:p>
        </p:txBody>
      </p:sp>
      <p:sp>
        <p:nvSpPr>
          <p:cNvPr id="239" name="Google Shape;239;p42"/>
          <p:cNvSpPr txBox="1"/>
          <p:nvPr/>
        </p:nvSpPr>
        <p:spPr>
          <a:xfrm>
            <a:off x="4731938" y="4318875"/>
            <a:ext cx="149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turtle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5725" y="1522550"/>
            <a:ext cx="4568198" cy="307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4"/>
          <p:cNvSpPr txBox="1"/>
          <p:nvPr/>
        </p:nvSpPr>
        <p:spPr>
          <a:xfrm>
            <a:off x="3426125" y="1015975"/>
            <a:ext cx="1808700" cy="3693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evolutionary descent</a:t>
            </a:r>
            <a:endParaRPr/>
          </a:p>
        </p:txBody>
      </p:sp>
      <p:sp>
        <p:nvSpPr>
          <p:cNvPr id="250" name="Google Shape;250;p44"/>
          <p:cNvSpPr txBox="1"/>
          <p:nvPr/>
        </p:nvSpPr>
        <p:spPr>
          <a:xfrm>
            <a:off x="1474800" y="3922225"/>
            <a:ext cx="2275500" cy="3693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embryological development</a:t>
            </a:r>
            <a:endParaRPr/>
          </a:p>
        </p:txBody>
      </p:sp>
      <p:sp>
        <p:nvSpPr>
          <p:cNvPr id="251" name="Google Shape;251;p44"/>
          <p:cNvSpPr txBox="1"/>
          <p:nvPr/>
        </p:nvSpPr>
        <p:spPr>
          <a:xfrm>
            <a:off x="2044800" y="2202450"/>
            <a:ext cx="1476300" cy="369300"/>
          </a:xfrm>
          <a:prstGeom prst="rect">
            <a:avLst/>
          </a:prstGeom>
          <a:solidFill>
            <a:srgbClr val="D0E0E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Natural selection </a:t>
            </a:r>
            <a:endParaRPr/>
          </a:p>
        </p:txBody>
      </p:sp>
      <p:sp>
        <p:nvSpPr>
          <p:cNvPr id="252" name="Google Shape;252;p44"/>
          <p:cNvSpPr txBox="1"/>
          <p:nvPr/>
        </p:nvSpPr>
        <p:spPr>
          <a:xfrm>
            <a:off x="5396625" y="1309488"/>
            <a:ext cx="723900" cy="369300"/>
          </a:xfrm>
          <a:prstGeom prst="rect">
            <a:avLst/>
          </a:prstGeom>
          <a:solidFill>
            <a:srgbClr val="C9DAF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Traits </a:t>
            </a:r>
            <a:endParaRPr/>
          </a:p>
        </p:txBody>
      </p:sp>
      <p:sp>
        <p:nvSpPr>
          <p:cNvPr id="253" name="Google Shape;253;p44"/>
          <p:cNvSpPr txBox="1"/>
          <p:nvPr/>
        </p:nvSpPr>
        <p:spPr>
          <a:xfrm>
            <a:off x="1474800" y="4473950"/>
            <a:ext cx="723900" cy="369300"/>
          </a:xfrm>
          <a:prstGeom prst="rect">
            <a:avLst/>
          </a:prstGeom>
          <a:solidFill>
            <a:srgbClr val="D9D2E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Less</a:t>
            </a:r>
            <a:endParaRPr/>
          </a:p>
        </p:txBody>
      </p:sp>
      <p:sp>
        <p:nvSpPr>
          <p:cNvPr id="254" name="Google Shape;254;p44"/>
          <p:cNvSpPr txBox="1"/>
          <p:nvPr/>
        </p:nvSpPr>
        <p:spPr>
          <a:xfrm>
            <a:off x="943500" y="3552925"/>
            <a:ext cx="1255200" cy="369300"/>
          </a:xfrm>
          <a:prstGeom prst="rect">
            <a:avLst/>
          </a:prstGeom>
          <a:solidFill>
            <a:srgbClr val="EAD1D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environmental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5"/>
          <p:cNvSpPr txBox="1"/>
          <p:nvPr/>
        </p:nvSpPr>
        <p:spPr>
          <a:xfrm>
            <a:off x="754750" y="1830975"/>
            <a:ext cx="7785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</a:t>
            </a:r>
            <a:r>
              <a:rPr lang="en" sz="2000"/>
              <a:t>ur species can survive and thrive through planet B with the plants and moss on it. Since the plants try to poison the animals with venom, our species has leaves, and vegetation to disguise itself as a plant when going in a poisonous plant path. It is clear/see through so it can go into water and look just like algae or a water plant when hiding from predators. 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/>
          <p:nvPr/>
        </p:nvSpPr>
        <p:spPr>
          <a:xfrm>
            <a:off x="3634000" y="1257925"/>
            <a:ext cx="162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Planet B</a:t>
            </a:r>
            <a:endParaRPr/>
          </a:p>
        </p:txBody>
      </p:sp>
      <p:pic>
        <p:nvPicPr>
          <p:cNvPr id="189" name="Google Shape;18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6475" y="1934988"/>
            <a:ext cx="4614614" cy="320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 txBox="1"/>
          <p:nvPr/>
        </p:nvSpPr>
        <p:spPr>
          <a:xfrm>
            <a:off x="590550" y="1123950"/>
            <a:ext cx="54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body heat stabilizes according to the weather outside.</a:t>
            </a:r>
            <a:endParaRPr/>
          </a:p>
        </p:txBody>
      </p:sp>
      <p:sp>
        <p:nvSpPr>
          <p:cNvPr id="195" name="Google Shape;195;p38"/>
          <p:cNvSpPr txBox="1"/>
          <p:nvPr/>
        </p:nvSpPr>
        <p:spPr>
          <a:xfrm>
            <a:off x="629100" y="1682100"/>
            <a:ext cx="602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Rabbits, bears, deer, large mammals</a:t>
            </a:r>
            <a:endParaRPr/>
          </a:p>
        </p:txBody>
      </p:sp>
      <p:sp>
        <p:nvSpPr>
          <p:cNvPr id="196" name="Google Shape;196;p38"/>
          <p:cNvSpPr txBox="1"/>
          <p:nvPr/>
        </p:nvSpPr>
        <p:spPr>
          <a:xfrm>
            <a:off x="501750" y="2082300"/>
            <a:ext cx="8140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The poison from the leaves on the snake catch water and it’s absorbed into the snake. Poisonous leaves/plants on the snake can trap and kill animals. Leaving the snake the rest of the way to eat it.</a:t>
            </a:r>
            <a:endParaRPr/>
          </a:p>
        </p:txBody>
      </p:sp>
      <p:sp>
        <p:nvSpPr>
          <p:cNvPr id="197" name="Google Shape;197;p38"/>
          <p:cNvSpPr txBox="1"/>
          <p:nvPr/>
        </p:nvSpPr>
        <p:spPr>
          <a:xfrm>
            <a:off x="629100" y="2770800"/>
            <a:ext cx="831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Swim, slither, climb trees, 12 hour breath underwater. Fast swimmer underwater. </a:t>
            </a:r>
            <a:endParaRPr/>
          </a:p>
        </p:txBody>
      </p:sp>
      <p:sp>
        <p:nvSpPr>
          <p:cNvPr id="198" name="Google Shape;198;p38"/>
          <p:cNvSpPr txBox="1"/>
          <p:nvPr/>
        </p:nvSpPr>
        <p:spPr>
          <a:xfrm>
            <a:off x="629100" y="3253500"/>
            <a:ext cx="530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Normal snake eyes but it can see as a human can. </a:t>
            </a:r>
            <a:endParaRPr/>
          </a:p>
        </p:txBody>
      </p:sp>
      <p:sp>
        <p:nvSpPr>
          <p:cNvPr id="199" name="Google Shape;199;p38"/>
          <p:cNvSpPr txBox="1"/>
          <p:nvPr/>
        </p:nvSpPr>
        <p:spPr>
          <a:xfrm>
            <a:off x="629100" y="3859500"/>
            <a:ext cx="801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Camouflage and disappearing into the bottom of lakes, ponds, or rivers.</a:t>
            </a:r>
            <a:endParaRPr/>
          </a:p>
        </p:txBody>
      </p:sp>
      <p:sp>
        <p:nvSpPr>
          <p:cNvPr id="200" name="Google Shape;200;p38"/>
          <p:cNvSpPr txBox="1"/>
          <p:nvPr/>
        </p:nvSpPr>
        <p:spPr>
          <a:xfrm>
            <a:off x="629100" y="4360200"/>
            <a:ext cx="578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Stays mostly in deep planted areas. Lots of moss and vegetation.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