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631025" y="27860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White fur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39"/>
          <p:cNvSpPr txBox="1"/>
          <p:nvPr/>
        </p:nvSpPr>
        <p:spPr>
          <a:xfrm>
            <a:off x="631025" y="33075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Wings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" name="Google Shape;207;p39"/>
          <p:cNvSpPr txBox="1"/>
          <p:nvPr/>
        </p:nvSpPr>
        <p:spPr>
          <a:xfrm>
            <a:off x="631025" y="38290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Teeth 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409950" y="33075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Helps have a shelter/place to live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9" name="Google Shape;209;p39"/>
          <p:cNvSpPr txBox="1"/>
          <p:nvPr/>
        </p:nvSpPr>
        <p:spPr>
          <a:xfrm>
            <a:off x="3409950" y="27289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Helps blend in </a:t>
            </a:r>
            <a:endParaRPr/>
          </a:p>
        </p:txBody>
      </p:sp>
      <p:sp>
        <p:nvSpPr>
          <p:cNvPr id="210" name="Google Shape;210;p39"/>
          <p:cNvSpPr txBox="1"/>
          <p:nvPr/>
        </p:nvSpPr>
        <p:spPr>
          <a:xfrm>
            <a:off x="3409950" y="38290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Helps catch its food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307512" y="-2345538"/>
            <a:ext cx="3171650" cy="92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1" name="Google Shape;22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886274" y="-1312463"/>
            <a:ext cx="3371450" cy="834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831388" y="-390613"/>
            <a:ext cx="3171650" cy="909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998088" y="-1035838"/>
            <a:ext cx="3171650" cy="81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"/>
          <p:cNvSpPr txBox="1"/>
          <p:nvPr/>
        </p:nvSpPr>
        <p:spPr>
          <a:xfrm>
            <a:off x="3720775" y="138697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38" name="Google Shape;238;p44"/>
          <p:cNvSpPr txBox="1"/>
          <p:nvPr/>
        </p:nvSpPr>
        <p:spPr>
          <a:xfrm>
            <a:off x="1982450" y="2160875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39" name="Google Shape;239;p44"/>
          <p:cNvSpPr txBox="1"/>
          <p:nvPr/>
        </p:nvSpPr>
        <p:spPr>
          <a:xfrm>
            <a:off x="3399300" y="9358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40" name="Google Shape;240;p44"/>
          <p:cNvSpPr txBox="1"/>
          <p:nvPr/>
        </p:nvSpPr>
        <p:spPr>
          <a:xfrm>
            <a:off x="2315825" y="3810013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41" name="Google Shape;241;p44"/>
          <p:cNvSpPr txBox="1"/>
          <p:nvPr/>
        </p:nvSpPr>
        <p:spPr>
          <a:xfrm>
            <a:off x="1208525" y="4416975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42" name="Google Shape;242;p44"/>
          <p:cNvSpPr txBox="1"/>
          <p:nvPr/>
        </p:nvSpPr>
        <p:spPr>
          <a:xfrm>
            <a:off x="887075" y="3494325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/>
          <p:nvPr/>
        </p:nvSpPr>
        <p:spPr>
          <a:xfrm>
            <a:off x="583400" y="1476375"/>
            <a:ext cx="788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species Wally is able to survive in his habitat because of his physical traits which include; white fur, ears that have very good hearing, sharp strong teeth, eyes </a:t>
            </a:r>
            <a:r>
              <a:rPr lang="en"/>
              <a:t>with</a:t>
            </a:r>
            <a:r>
              <a:rPr lang="en"/>
              <a:t> very good eyesight. Wally does good with adaptation. Homologous Structures between various organisms </a:t>
            </a:r>
            <a:r>
              <a:rPr lang="en"/>
              <a:t>living</a:t>
            </a:r>
            <a:r>
              <a:rPr lang="en"/>
              <a:t> on the planet you choose enabled you to show natural selection. </a:t>
            </a:r>
            <a:r>
              <a:rPr lang="en"/>
              <a:t>Embryology</a:t>
            </a:r>
            <a:r>
              <a:rPr lang="en"/>
              <a:t> is the most important stage </a:t>
            </a:r>
            <a:r>
              <a:rPr lang="en"/>
              <a:t>because</a:t>
            </a:r>
            <a:r>
              <a:rPr lang="en"/>
              <a:t> if they were to grow wrong everything </a:t>
            </a:r>
            <a:r>
              <a:rPr lang="en"/>
              <a:t>could go wrong. This is my summary of designing a species. </a:t>
            </a:r>
            <a:endParaRPr/>
          </a:p>
        </p:txBody>
      </p:sp>
      <p:pic>
        <p:nvPicPr>
          <p:cNvPr id="248" name="Google Shape;24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8625" y="2889088"/>
            <a:ext cx="4186685" cy="188482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 txBox="1"/>
          <p:nvPr/>
        </p:nvSpPr>
        <p:spPr>
          <a:xfrm>
            <a:off x="2583650" y="3631400"/>
            <a:ext cx="438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/>
        </p:nvSpPr>
        <p:spPr>
          <a:xfrm>
            <a:off x="3595700" y="1262075"/>
            <a:ext cx="172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D</a:t>
            </a:r>
            <a:endParaRPr/>
          </a:p>
        </p:txBody>
      </p:sp>
      <p:pic>
        <p:nvPicPr>
          <p:cNvPr id="189" name="Google Shape;1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25" y="2131225"/>
            <a:ext cx="8358200" cy="27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654850" y="1142975"/>
            <a:ext cx="613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Thick white fur, thick fur to help it stay warm and white fur to help blend in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5" name="Google Shape;195;p38"/>
          <p:cNvSpPr txBox="1"/>
          <p:nvPr/>
        </p:nvSpPr>
        <p:spPr>
          <a:xfrm>
            <a:off x="654850" y="16549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Fish, moss, twigs, bark and leaves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38"/>
          <p:cNvSpPr txBox="1"/>
          <p:nvPr/>
        </p:nvSpPr>
        <p:spPr>
          <a:xfrm>
            <a:off x="581000" y="2166925"/>
            <a:ext cx="780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animal will catch the food with its teeth, and will get water from the ocean.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654850" y="3298050"/>
            <a:ext cx="54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They have eyes with very good vision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38"/>
          <p:cNvSpPr txBox="1"/>
          <p:nvPr/>
        </p:nvSpPr>
        <p:spPr>
          <a:xfrm>
            <a:off x="696550" y="3829200"/>
            <a:ext cx="60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Blend in with the snow with its white fur.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9" name="Google Shape;199;p38"/>
          <p:cNvSpPr txBox="1"/>
          <p:nvPr/>
        </p:nvSpPr>
        <p:spPr>
          <a:xfrm>
            <a:off x="654850" y="4360350"/>
            <a:ext cx="834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Shelter is in the water, it will care for its young by protecting the young.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38"/>
          <p:cNvSpPr txBox="1"/>
          <p:nvPr/>
        </p:nvSpPr>
        <p:spPr>
          <a:xfrm>
            <a:off x="696550" y="2751663"/>
            <a:ext cx="22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Swim, and walk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