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5" r:id="rId4"/>
    <p:sldMasterId id="214748367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5143500" cx="9144000"/>
  <p:notesSz cx="6858000" cy="9144000"/>
  <p:embeddedFontLst>
    <p:embeddedFont>
      <p:font typeface="Bangers"/>
      <p:regular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22" Type="http://schemas.openxmlformats.org/officeDocument/2006/relationships/slide" Target="slides/slide16.xml"/><Relationship Id="rId10" Type="http://schemas.openxmlformats.org/officeDocument/2006/relationships/slide" Target="slides/slide4.xml"/><Relationship Id="rId21" Type="http://schemas.openxmlformats.org/officeDocument/2006/relationships/slide" Target="slides/slide15.xml"/><Relationship Id="rId13" Type="http://schemas.openxmlformats.org/officeDocument/2006/relationships/slide" Target="slides/slide7.xml"/><Relationship Id="rId12" Type="http://schemas.openxmlformats.org/officeDocument/2006/relationships/slide" Target="slides/slide6.xml"/><Relationship Id="rId23" Type="http://schemas.openxmlformats.org/officeDocument/2006/relationships/font" Target="fonts/Bangers-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2.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126e0c72ab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126e0c72ab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f3f5fc9418_1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f3f5fc9418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f3f5fc9418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f3f5fc9418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22e857ba76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222e857ba76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f3f5fc9418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f3f5fc9418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f3f5fc9418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f3f5fc9418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f3f5fc9418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f3f5fc9418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1282fa2848f_1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1282fa2848f_1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1b66376aa8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11b66376aa8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1b66376aa8_0_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11b66376aa8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1b66376aa8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11b66376aa8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1b66376aa8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11b66376aa8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11b66376aa8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11b66376aa8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11b66376aa8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11b66376aa8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f3f5fc9418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f3f5fc9418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f3f5fc9418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f3f5fc9418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NCEPTS">
  <p:cSld name="CUSTOM_2">
    <p:spTree>
      <p:nvGrpSpPr>
        <p:cNvPr id="50" name="Shape 50"/>
        <p:cNvGrpSpPr/>
        <p:nvPr/>
      </p:nvGrpSpPr>
      <p:grpSpPr>
        <a:xfrm>
          <a:off x="0" y="0"/>
          <a:ext cx="0" cy="0"/>
          <a:chOff x="0" y="0"/>
          <a:chExt cx="0" cy="0"/>
        </a:xfrm>
      </p:grpSpPr>
      <p:pic>
        <p:nvPicPr>
          <p:cNvPr id="51" name="Google Shape;51;p13"/>
          <p:cNvPicPr preferRelativeResize="0"/>
          <p:nvPr/>
        </p:nvPicPr>
        <p:blipFill>
          <a:blip r:embed="rId2">
            <a:alphaModFix/>
          </a:blip>
          <a:stretch>
            <a:fillRect/>
          </a:stretch>
        </p:blipFill>
        <p:spPr>
          <a:xfrm>
            <a:off x="0" y="0"/>
            <a:ext cx="9144001" cy="5140990"/>
          </a:xfrm>
          <a:prstGeom prst="rect">
            <a:avLst/>
          </a:prstGeom>
          <a:noFill/>
          <a:ln>
            <a:noFill/>
          </a:ln>
        </p:spPr>
      </p:pic>
      <p:sp>
        <p:nvSpPr>
          <p:cNvPr id="52" name="Google Shape;52;p13"/>
          <p:cNvSpPr/>
          <p:nvPr/>
        </p:nvSpPr>
        <p:spPr>
          <a:xfrm>
            <a:off x="972290" y="2949591"/>
            <a:ext cx="2179425" cy="2189734"/>
          </a:xfrm>
          <a:custGeom>
            <a:rect b="b" l="l" r="r" t="t"/>
            <a:pathLst>
              <a:path extrusionOk="0" h="5918200" w="4763770">
                <a:moveTo>
                  <a:pt x="4763236" y="5918200"/>
                </a:moveTo>
                <a:lnTo>
                  <a:pt x="0" y="5918200"/>
                </a:lnTo>
                <a:lnTo>
                  <a:pt x="0" y="0"/>
                </a:lnTo>
                <a:lnTo>
                  <a:pt x="4763236" y="0"/>
                </a:lnTo>
                <a:lnTo>
                  <a:pt x="4763236" y="5918200"/>
                </a:lnTo>
                <a:close/>
              </a:path>
            </a:pathLst>
          </a:custGeom>
          <a:solidFill>
            <a:srgbClr val="79D8B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53" name="Google Shape;53;p13"/>
          <p:cNvSpPr/>
          <p:nvPr/>
        </p:nvSpPr>
        <p:spPr>
          <a:xfrm>
            <a:off x="5991393" y="2949591"/>
            <a:ext cx="2179425" cy="2189734"/>
          </a:xfrm>
          <a:custGeom>
            <a:rect b="b" l="l" r="r" t="t"/>
            <a:pathLst>
              <a:path extrusionOk="0" h="5918200" w="4763770">
                <a:moveTo>
                  <a:pt x="4763236" y="5918200"/>
                </a:moveTo>
                <a:lnTo>
                  <a:pt x="0" y="5918200"/>
                </a:lnTo>
                <a:lnTo>
                  <a:pt x="0" y="0"/>
                </a:lnTo>
                <a:lnTo>
                  <a:pt x="4763236" y="0"/>
                </a:lnTo>
                <a:lnTo>
                  <a:pt x="4763236" y="5918200"/>
                </a:lnTo>
                <a:close/>
              </a:path>
            </a:pathLst>
          </a:custGeom>
          <a:solidFill>
            <a:srgbClr val="FF575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54" name="Google Shape;54;p13"/>
          <p:cNvSpPr/>
          <p:nvPr/>
        </p:nvSpPr>
        <p:spPr>
          <a:xfrm>
            <a:off x="3481842" y="2949591"/>
            <a:ext cx="2179425" cy="2189734"/>
          </a:xfrm>
          <a:custGeom>
            <a:rect b="b" l="l" r="r" t="t"/>
            <a:pathLst>
              <a:path extrusionOk="0" h="5918200" w="4763770">
                <a:moveTo>
                  <a:pt x="4763236" y="5918200"/>
                </a:moveTo>
                <a:lnTo>
                  <a:pt x="0" y="5918200"/>
                </a:lnTo>
                <a:lnTo>
                  <a:pt x="0" y="0"/>
                </a:lnTo>
                <a:lnTo>
                  <a:pt x="4763236" y="0"/>
                </a:lnTo>
                <a:lnTo>
                  <a:pt x="4763236" y="5918200"/>
                </a:lnTo>
                <a:close/>
              </a:path>
            </a:pathLst>
          </a:custGeom>
          <a:solidFill>
            <a:srgbClr val="3B1EB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55" name="Google Shape;55;p13"/>
          <p:cNvSpPr txBox="1"/>
          <p:nvPr>
            <p:ph idx="1" type="subTitle"/>
          </p:nvPr>
        </p:nvSpPr>
        <p:spPr>
          <a:xfrm>
            <a:off x="1263538" y="3839000"/>
            <a:ext cx="1596900" cy="5193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600">
                <a:solidFill>
                  <a:srgbClr val="FFFFFF"/>
                </a:solidFill>
              </a:defRPr>
            </a:lvl1pPr>
            <a:lvl2pPr lvl="1" rtl="0" algn="ctr">
              <a:spcBef>
                <a:spcPts val="1600"/>
              </a:spcBef>
              <a:spcAft>
                <a:spcPts val="0"/>
              </a:spcAft>
              <a:buNone/>
              <a:defRPr sz="600">
                <a:solidFill>
                  <a:srgbClr val="FFFFFF"/>
                </a:solidFill>
              </a:defRPr>
            </a:lvl2pPr>
            <a:lvl3pPr lvl="2" rtl="0" algn="ctr">
              <a:spcBef>
                <a:spcPts val="1600"/>
              </a:spcBef>
              <a:spcAft>
                <a:spcPts val="0"/>
              </a:spcAft>
              <a:buNone/>
              <a:defRPr sz="600">
                <a:solidFill>
                  <a:srgbClr val="FFFFFF"/>
                </a:solidFill>
              </a:defRPr>
            </a:lvl3pPr>
            <a:lvl4pPr lvl="3" rtl="0" algn="ctr">
              <a:spcBef>
                <a:spcPts val="1600"/>
              </a:spcBef>
              <a:spcAft>
                <a:spcPts val="0"/>
              </a:spcAft>
              <a:buNone/>
              <a:defRPr sz="600">
                <a:solidFill>
                  <a:srgbClr val="FFFFFF"/>
                </a:solidFill>
              </a:defRPr>
            </a:lvl4pPr>
            <a:lvl5pPr lvl="4" rtl="0" algn="ctr">
              <a:spcBef>
                <a:spcPts val="1600"/>
              </a:spcBef>
              <a:spcAft>
                <a:spcPts val="0"/>
              </a:spcAft>
              <a:buNone/>
              <a:defRPr sz="600">
                <a:solidFill>
                  <a:srgbClr val="FFFFFF"/>
                </a:solidFill>
              </a:defRPr>
            </a:lvl5pPr>
            <a:lvl6pPr lvl="5" rtl="0" algn="ctr">
              <a:spcBef>
                <a:spcPts val="1600"/>
              </a:spcBef>
              <a:spcAft>
                <a:spcPts val="0"/>
              </a:spcAft>
              <a:buNone/>
              <a:defRPr sz="600">
                <a:solidFill>
                  <a:srgbClr val="FFFFFF"/>
                </a:solidFill>
              </a:defRPr>
            </a:lvl6pPr>
            <a:lvl7pPr lvl="6" rtl="0" algn="ctr">
              <a:spcBef>
                <a:spcPts val="1600"/>
              </a:spcBef>
              <a:spcAft>
                <a:spcPts val="0"/>
              </a:spcAft>
              <a:buNone/>
              <a:defRPr sz="600">
                <a:solidFill>
                  <a:srgbClr val="FFFFFF"/>
                </a:solidFill>
              </a:defRPr>
            </a:lvl7pPr>
            <a:lvl8pPr lvl="7" rtl="0" algn="ctr">
              <a:spcBef>
                <a:spcPts val="1600"/>
              </a:spcBef>
              <a:spcAft>
                <a:spcPts val="0"/>
              </a:spcAft>
              <a:buNone/>
              <a:defRPr sz="600">
                <a:solidFill>
                  <a:srgbClr val="FFFFFF"/>
                </a:solidFill>
              </a:defRPr>
            </a:lvl8pPr>
            <a:lvl9pPr lvl="8" rtl="0" algn="ctr">
              <a:spcBef>
                <a:spcPts val="1600"/>
              </a:spcBef>
              <a:spcAft>
                <a:spcPts val="1600"/>
              </a:spcAft>
              <a:buNone/>
              <a:defRPr sz="600">
                <a:solidFill>
                  <a:srgbClr val="FFFFFF"/>
                </a:solidFill>
              </a:defRPr>
            </a:lvl9pPr>
          </a:lstStyle>
          <a:p/>
        </p:txBody>
      </p:sp>
      <p:sp>
        <p:nvSpPr>
          <p:cNvPr id="56" name="Google Shape;56;p13"/>
          <p:cNvSpPr txBox="1"/>
          <p:nvPr>
            <p:ph idx="2" type="subTitle"/>
          </p:nvPr>
        </p:nvSpPr>
        <p:spPr>
          <a:xfrm>
            <a:off x="3775121" y="3839000"/>
            <a:ext cx="1596900" cy="5193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600">
                <a:solidFill>
                  <a:srgbClr val="FFFFFF"/>
                </a:solidFill>
              </a:defRPr>
            </a:lvl1pPr>
            <a:lvl2pPr lvl="1" rtl="0" algn="ctr">
              <a:spcBef>
                <a:spcPts val="1600"/>
              </a:spcBef>
              <a:spcAft>
                <a:spcPts val="0"/>
              </a:spcAft>
              <a:buNone/>
              <a:defRPr sz="600">
                <a:solidFill>
                  <a:srgbClr val="FFFFFF"/>
                </a:solidFill>
              </a:defRPr>
            </a:lvl2pPr>
            <a:lvl3pPr lvl="2" rtl="0" algn="ctr">
              <a:spcBef>
                <a:spcPts val="1600"/>
              </a:spcBef>
              <a:spcAft>
                <a:spcPts val="0"/>
              </a:spcAft>
              <a:buNone/>
              <a:defRPr sz="600">
                <a:solidFill>
                  <a:srgbClr val="FFFFFF"/>
                </a:solidFill>
              </a:defRPr>
            </a:lvl3pPr>
            <a:lvl4pPr lvl="3" rtl="0" algn="ctr">
              <a:spcBef>
                <a:spcPts val="1600"/>
              </a:spcBef>
              <a:spcAft>
                <a:spcPts val="0"/>
              </a:spcAft>
              <a:buNone/>
              <a:defRPr sz="600">
                <a:solidFill>
                  <a:srgbClr val="FFFFFF"/>
                </a:solidFill>
              </a:defRPr>
            </a:lvl4pPr>
            <a:lvl5pPr lvl="4" rtl="0" algn="ctr">
              <a:spcBef>
                <a:spcPts val="1600"/>
              </a:spcBef>
              <a:spcAft>
                <a:spcPts val="0"/>
              </a:spcAft>
              <a:buNone/>
              <a:defRPr sz="600">
                <a:solidFill>
                  <a:srgbClr val="FFFFFF"/>
                </a:solidFill>
              </a:defRPr>
            </a:lvl5pPr>
            <a:lvl6pPr lvl="5" rtl="0" algn="ctr">
              <a:spcBef>
                <a:spcPts val="1600"/>
              </a:spcBef>
              <a:spcAft>
                <a:spcPts val="0"/>
              </a:spcAft>
              <a:buNone/>
              <a:defRPr sz="600">
                <a:solidFill>
                  <a:srgbClr val="FFFFFF"/>
                </a:solidFill>
              </a:defRPr>
            </a:lvl6pPr>
            <a:lvl7pPr lvl="6" rtl="0" algn="ctr">
              <a:spcBef>
                <a:spcPts val="1600"/>
              </a:spcBef>
              <a:spcAft>
                <a:spcPts val="0"/>
              </a:spcAft>
              <a:buNone/>
              <a:defRPr sz="600">
                <a:solidFill>
                  <a:srgbClr val="FFFFFF"/>
                </a:solidFill>
              </a:defRPr>
            </a:lvl7pPr>
            <a:lvl8pPr lvl="7" rtl="0" algn="ctr">
              <a:spcBef>
                <a:spcPts val="1600"/>
              </a:spcBef>
              <a:spcAft>
                <a:spcPts val="0"/>
              </a:spcAft>
              <a:buNone/>
              <a:defRPr sz="600">
                <a:solidFill>
                  <a:srgbClr val="FFFFFF"/>
                </a:solidFill>
              </a:defRPr>
            </a:lvl8pPr>
            <a:lvl9pPr lvl="8" rtl="0" algn="ctr">
              <a:spcBef>
                <a:spcPts val="1600"/>
              </a:spcBef>
              <a:spcAft>
                <a:spcPts val="1600"/>
              </a:spcAft>
              <a:buNone/>
              <a:defRPr sz="600">
                <a:solidFill>
                  <a:srgbClr val="FFFFFF"/>
                </a:solidFill>
              </a:defRPr>
            </a:lvl9pPr>
          </a:lstStyle>
          <a:p/>
        </p:txBody>
      </p:sp>
      <p:sp>
        <p:nvSpPr>
          <p:cNvPr id="57" name="Google Shape;57;p13"/>
          <p:cNvSpPr txBox="1"/>
          <p:nvPr>
            <p:ph type="title"/>
          </p:nvPr>
        </p:nvSpPr>
        <p:spPr>
          <a:xfrm>
            <a:off x="6282700" y="3301675"/>
            <a:ext cx="1596900" cy="401700"/>
          </a:xfrm>
          <a:prstGeom prst="rect">
            <a:avLst/>
          </a:prstGeom>
          <a:noFill/>
          <a:ln>
            <a:noFill/>
          </a:ln>
        </p:spPr>
        <p:txBody>
          <a:bodyPr anchorCtr="0" anchor="b" bIns="0" lIns="0" spcFirstLastPara="1" rIns="0" wrap="square" tIns="0">
            <a:noAutofit/>
          </a:bodyPr>
          <a:lstStyle>
            <a:lvl1pPr lvl="0" rtl="0" algn="ctr">
              <a:spcBef>
                <a:spcPts val="0"/>
              </a:spcBef>
              <a:spcAft>
                <a:spcPts val="0"/>
              </a:spcAft>
              <a:buClr>
                <a:srgbClr val="FFFFFF"/>
              </a:buClr>
              <a:buSzPts val="2500"/>
              <a:buNone/>
              <a:defRPr i="0" sz="2500">
                <a:solidFill>
                  <a:srgbClr val="FFFFFF"/>
                </a:solidFill>
              </a:defRPr>
            </a:lvl1pPr>
            <a:lvl2pPr lvl="1" rtl="0" algn="ctr">
              <a:spcBef>
                <a:spcPts val="0"/>
              </a:spcBef>
              <a:spcAft>
                <a:spcPts val="0"/>
              </a:spcAft>
              <a:buClr>
                <a:srgbClr val="FFFFFF"/>
              </a:buClr>
              <a:buSzPts val="2500"/>
              <a:buNone/>
              <a:defRPr sz="2500">
                <a:solidFill>
                  <a:srgbClr val="FFFFFF"/>
                </a:solidFill>
              </a:defRPr>
            </a:lvl2pPr>
            <a:lvl3pPr lvl="2" rtl="0" algn="ctr">
              <a:spcBef>
                <a:spcPts val="0"/>
              </a:spcBef>
              <a:spcAft>
                <a:spcPts val="0"/>
              </a:spcAft>
              <a:buClr>
                <a:srgbClr val="FFFFFF"/>
              </a:buClr>
              <a:buSzPts val="2500"/>
              <a:buNone/>
              <a:defRPr sz="2500">
                <a:solidFill>
                  <a:srgbClr val="FFFFFF"/>
                </a:solidFill>
              </a:defRPr>
            </a:lvl3pPr>
            <a:lvl4pPr lvl="3" rtl="0" algn="ctr">
              <a:spcBef>
                <a:spcPts val="0"/>
              </a:spcBef>
              <a:spcAft>
                <a:spcPts val="0"/>
              </a:spcAft>
              <a:buClr>
                <a:srgbClr val="FFFFFF"/>
              </a:buClr>
              <a:buSzPts val="2500"/>
              <a:buNone/>
              <a:defRPr sz="2500">
                <a:solidFill>
                  <a:srgbClr val="FFFFFF"/>
                </a:solidFill>
              </a:defRPr>
            </a:lvl4pPr>
            <a:lvl5pPr lvl="4" rtl="0" algn="ctr">
              <a:spcBef>
                <a:spcPts val="0"/>
              </a:spcBef>
              <a:spcAft>
                <a:spcPts val="0"/>
              </a:spcAft>
              <a:buClr>
                <a:srgbClr val="FFFFFF"/>
              </a:buClr>
              <a:buSzPts val="2500"/>
              <a:buNone/>
              <a:defRPr sz="2500">
                <a:solidFill>
                  <a:srgbClr val="FFFFFF"/>
                </a:solidFill>
              </a:defRPr>
            </a:lvl5pPr>
            <a:lvl6pPr lvl="5" rtl="0" algn="ctr">
              <a:spcBef>
                <a:spcPts val="0"/>
              </a:spcBef>
              <a:spcAft>
                <a:spcPts val="0"/>
              </a:spcAft>
              <a:buClr>
                <a:srgbClr val="FFFFFF"/>
              </a:buClr>
              <a:buSzPts val="2500"/>
              <a:buNone/>
              <a:defRPr sz="2500">
                <a:solidFill>
                  <a:srgbClr val="FFFFFF"/>
                </a:solidFill>
              </a:defRPr>
            </a:lvl6pPr>
            <a:lvl7pPr lvl="6" rtl="0" algn="ctr">
              <a:spcBef>
                <a:spcPts val="0"/>
              </a:spcBef>
              <a:spcAft>
                <a:spcPts val="0"/>
              </a:spcAft>
              <a:buClr>
                <a:srgbClr val="FFFFFF"/>
              </a:buClr>
              <a:buSzPts val="2500"/>
              <a:buNone/>
              <a:defRPr sz="2500">
                <a:solidFill>
                  <a:srgbClr val="FFFFFF"/>
                </a:solidFill>
              </a:defRPr>
            </a:lvl7pPr>
            <a:lvl8pPr lvl="7" rtl="0" algn="ctr">
              <a:spcBef>
                <a:spcPts val="0"/>
              </a:spcBef>
              <a:spcAft>
                <a:spcPts val="0"/>
              </a:spcAft>
              <a:buClr>
                <a:srgbClr val="FFFFFF"/>
              </a:buClr>
              <a:buSzPts val="2500"/>
              <a:buNone/>
              <a:defRPr sz="2500">
                <a:solidFill>
                  <a:srgbClr val="FFFFFF"/>
                </a:solidFill>
              </a:defRPr>
            </a:lvl8pPr>
            <a:lvl9pPr lvl="8" rtl="0" algn="ctr">
              <a:spcBef>
                <a:spcPts val="0"/>
              </a:spcBef>
              <a:spcAft>
                <a:spcPts val="0"/>
              </a:spcAft>
              <a:buClr>
                <a:srgbClr val="FFFFFF"/>
              </a:buClr>
              <a:buSzPts val="2500"/>
              <a:buNone/>
              <a:defRPr sz="2500">
                <a:solidFill>
                  <a:srgbClr val="FFFFFF"/>
                </a:solidFill>
              </a:defRPr>
            </a:lvl9pPr>
          </a:lstStyle>
          <a:p/>
        </p:txBody>
      </p:sp>
      <p:sp>
        <p:nvSpPr>
          <p:cNvPr id="58" name="Google Shape;58;p13"/>
          <p:cNvSpPr txBox="1"/>
          <p:nvPr>
            <p:ph idx="3" type="subTitle"/>
          </p:nvPr>
        </p:nvSpPr>
        <p:spPr>
          <a:xfrm>
            <a:off x="6282638" y="3839000"/>
            <a:ext cx="1596900" cy="5193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600">
                <a:solidFill>
                  <a:srgbClr val="FFFFFF"/>
                </a:solidFill>
              </a:defRPr>
            </a:lvl1pPr>
            <a:lvl2pPr lvl="1" rtl="0" algn="ctr">
              <a:spcBef>
                <a:spcPts val="1600"/>
              </a:spcBef>
              <a:spcAft>
                <a:spcPts val="0"/>
              </a:spcAft>
              <a:buNone/>
              <a:defRPr sz="600">
                <a:solidFill>
                  <a:srgbClr val="FFFFFF"/>
                </a:solidFill>
              </a:defRPr>
            </a:lvl2pPr>
            <a:lvl3pPr lvl="2" rtl="0" algn="ctr">
              <a:spcBef>
                <a:spcPts val="1600"/>
              </a:spcBef>
              <a:spcAft>
                <a:spcPts val="0"/>
              </a:spcAft>
              <a:buNone/>
              <a:defRPr sz="600">
                <a:solidFill>
                  <a:srgbClr val="FFFFFF"/>
                </a:solidFill>
              </a:defRPr>
            </a:lvl3pPr>
            <a:lvl4pPr lvl="3" rtl="0" algn="ctr">
              <a:spcBef>
                <a:spcPts val="1600"/>
              </a:spcBef>
              <a:spcAft>
                <a:spcPts val="0"/>
              </a:spcAft>
              <a:buNone/>
              <a:defRPr sz="600">
                <a:solidFill>
                  <a:srgbClr val="FFFFFF"/>
                </a:solidFill>
              </a:defRPr>
            </a:lvl4pPr>
            <a:lvl5pPr lvl="4" rtl="0" algn="ctr">
              <a:spcBef>
                <a:spcPts val="1600"/>
              </a:spcBef>
              <a:spcAft>
                <a:spcPts val="0"/>
              </a:spcAft>
              <a:buNone/>
              <a:defRPr sz="600">
                <a:solidFill>
                  <a:srgbClr val="FFFFFF"/>
                </a:solidFill>
              </a:defRPr>
            </a:lvl5pPr>
            <a:lvl6pPr lvl="5" rtl="0" algn="ctr">
              <a:spcBef>
                <a:spcPts val="1600"/>
              </a:spcBef>
              <a:spcAft>
                <a:spcPts val="0"/>
              </a:spcAft>
              <a:buNone/>
              <a:defRPr sz="600">
                <a:solidFill>
                  <a:srgbClr val="FFFFFF"/>
                </a:solidFill>
              </a:defRPr>
            </a:lvl6pPr>
            <a:lvl7pPr lvl="6" rtl="0" algn="ctr">
              <a:spcBef>
                <a:spcPts val="1600"/>
              </a:spcBef>
              <a:spcAft>
                <a:spcPts val="0"/>
              </a:spcAft>
              <a:buNone/>
              <a:defRPr sz="600">
                <a:solidFill>
                  <a:srgbClr val="FFFFFF"/>
                </a:solidFill>
              </a:defRPr>
            </a:lvl7pPr>
            <a:lvl8pPr lvl="7" rtl="0" algn="ctr">
              <a:spcBef>
                <a:spcPts val="1600"/>
              </a:spcBef>
              <a:spcAft>
                <a:spcPts val="0"/>
              </a:spcAft>
              <a:buNone/>
              <a:defRPr sz="600">
                <a:solidFill>
                  <a:srgbClr val="FFFFFF"/>
                </a:solidFill>
              </a:defRPr>
            </a:lvl8pPr>
            <a:lvl9pPr lvl="8" rtl="0" algn="ctr">
              <a:spcBef>
                <a:spcPts val="1600"/>
              </a:spcBef>
              <a:spcAft>
                <a:spcPts val="1600"/>
              </a:spcAft>
              <a:buNone/>
              <a:defRPr sz="600">
                <a:solidFill>
                  <a:srgbClr val="FFFFFF"/>
                </a:solidFill>
              </a:defRPr>
            </a:lvl9pPr>
          </a:lstStyle>
          <a:p/>
        </p:txBody>
      </p:sp>
      <p:sp>
        <p:nvSpPr>
          <p:cNvPr id="59" name="Google Shape;59;p13"/>
          <p:cNvSpPr txBox="1"/>
          <p:nvPr>
            <p:ph idx="4" type="title"/>
          </p:nvPr>
        </p:nvSpPr>
        <p:spPr>
          <a:xfrm>
            <a:off x="3773740" y="3301675"/>
            <a:ext cx="1596900" cy="401700"/>
          </a:xfrm>
          <a:prstGeom prst="rect">
            <a:avLst/>
          </a:prstGeom>
          <a:noFill/>
          <a:ln>
            <a:noFill/>
          </a:ln>
        </p:spPr>
        <p:txBody>
          <a:bodyPr anchorCtr="0" anchor="b" bIns="0" lIns="0" spcFirstLastPara="1" rIns="0" wrap="square" tIns="0">
            <a:noAutofit/>
          </a:bodyPr>
          <a:lstStyle>
            <a:lvl1pPr lvl="0" rtl="0" algn="ctr">
              <a:spcBef>
                <a:spcPts val="0"/>
              </a:spcBef>
              <a:spcAft>
                <a:spcPts val="0"/>
              </a:spcAft>
              <a:buClr>
                <a:srgbClr val="FFFFFF"/>
              </a:buClr>
              <a:buSzPts val="2500"/>
              <a:buNone/>
              <a:defRPr i="0" sz="2500">
                <a:solidFill>
                  <a:srgbClr val="FFFFFF"/>
                </a:solidFill>
              </a:defRPr>
            </a:lvl1pPr>
            <a:lvl2pPr lvl="1" rtl="0" algn="ctr">
              <a:spcBef>
                <a:spcPts val="0"/>
              </a:spcBef>
              <a:spcAft>
                <a:spcPts val="0"/>
              </a:spcAft>
              <a:buClr>
                <a:srgbClr val="FFFFFF"/>
              </a:buClr>
              <a:buSzPts val="2500"/>
              <a:buNone/>
              <a:defRPr sz="2500">
                <a:solidFill>
                  <a:srgbClr val="FFFFFF"/>
                </a:solidFill>
              </a:defRPr>
            </a:lvl2pPr>
            <a:lvl3pPr lvl="2" rtl="0" algn="ctr">
              <a:spcBef>
                <a:spcPts val="0"/>
              </a:spcBef>
              <a:spcAft>
                <a:spcPts val="0"/>
              </a:spcAft>
              <a:buClr>
                <a:srgbClr val="FFFFFF"/>
              </a:buClr>
              <a:buSzPts val="2500"/>
              <a:buNone/>
              <a:defRPr sz="2500">
                <a:solidFill>
                  <a:srgbClr val="FFFFFF"/>
                </a:solidFill>
              </a:defRPr>
            </a:lvl3pPr>
            <a:lvl4pPr lvl="3" rtl="0" algn="ctr">
              <a:spcBef>
                <a:spcPts val="0"/>
              </a:spcBef>
              <a:spcAft>
                <a:spcPts val="0"/>
              </a:spcAft>
              <a:buClr>
                <a:srgbClr val="FFFFFF"/>
              </a:buClr>
              <a:buSzPts val="2500"/>
              <a:buNone/>
              <a:defRPr sz="2500">
                <a:solidFill>
                  <a:srgbClr val="FFFFFF"/>
                </a:solidFill>
              </a:defRPr>
            </a:lvl4pPr>
            <a:lvl5pPr lvl="4" rtl="0" algn="ctr">
              <a:spcBef>
                <a:spcPts val="0"/>
              </a:spcBef>
              <a:spcAft>
                <a:spcPts val="0"/>
              </a:spcAft>
              <a:buClr>
                <a:srgbClr val="FFFFFF"/>
              </a:buClr>
              <a:buSzPts val="2500"/>
              <a:buNone/>
              <a:defRPr sz="2500">
                <a:solidFill>
                  <a:srgbClr val="FFFFFF"/>
                </a:solidFill>
              </a:defRPr>
            </a:lvl5pPr>
            <a:lvl6pPr lvl="5" rtl="0" algn="ctr">
              <a:spcBef>
                <a:spcPts val="0"/>
              </a:spcBef>
              <a:spcAft>
                <a:spcPts val="0"/>
              </a:spcAft>
              <a:buClr>
                <a:srgbClr val="FFFFFF"/>
              </a:buClr>
              <a:buSzPts val="2500"/>
              <a:buNone/>
              <a:defRPr sz="2500">
                <a:solidFill>
                  <a:srgbClr val="FFFFFF"/>
                </a:solidFill>
              </a:defRPr>
            </a:lvl6pPr>
            <a:lvl7pPr lvl="6" rtl="0" algn="ctr">
              <a:spcBef>
                <a:spcPts val="0"/>
              </a:spcBef>
              <a:spcAft>
                <a:spcPts val="0"/>
              </a:spcAft>
              <a:buClr>
                <a:srgbClr val="FFFFFF"/>
              </a:buClr>
              <a:buSzPts val="2500"/>
              <a:buNone/>
              <a:defRPr sz="2500">
                <a:solidFill>
                  <a:srgbClr val="FFFFFF"/>
                </a:solidFill>
              </a:defRPr>
            </a:lvl7pPr>
            <a:lvl8pPr lvl="7" rtl="0" algn="ctr">
              <a:spcBef>
                <a:spcPts val="0"/>
              </a:spcBef>
              <a:spcAft>
                <a:spcPts val="0"/>
              </a:spcAft>
              <a:buClr>
                <a:srgbClr val="FFFFFF"/>
              </a:buClr>
              <a:buSzPts val="2500"/>
              <a:buNone/>
              <a:defRPr sz="2500">
                <a:solidFill>
                  <a:srgbClr val="FFFFFF"/>
                </a:solidFill>
              </a:defRPr>
            </a:lvl8pPr>
            <a:lvl9pPr lvl="8" rtl="0" algn="ctr">
              <a:spcBef>
                <a:spcPts val="0"/>
              </a:spcBef>
              <a:spcAft>
                <a:spcPts val="0"/>
              </a:spcAft>
              <a:buClr>
                <a:srgbClr val="FFFFFF"/>
              </a:buClr>
              <a:buSzPts val="2500"/>
              <a:buNone/>
              <a:defRPr sz="2500">
                <a:solidFill>
                  <a:srgbClr val="FFFFFF"/>
                </a:solidFill>
              </a:defRPr>
            </a:lvl9pPr>
          </a:lstStyle>
          <a:p/>
        </p:txBody>
      </p:sp>
      <p:sp>
        <p:nvSpPr>
          <p:cNvPr id="60" name="Google Shape;60;p13"/>
          <p:cNvSpPr txBox="1"/>
          <p:nvPr>
            <p:ph idx="5" type="title"/>
          </p:nvPr>
        </p:nvSpPr>
        <p:spPr>
          <a:xfrm>
            <a:off x="1263612" y="3301675"/>
            <a:ext cx="1596900" cy="401700"/>
          </a:xfrm>
          <a:prstGeom prst="rect">
            <a:avLst/>
          </a:prstGeom>
          <a:noFill/>
          <a:ln>
            <a:noFill/>
          </a:ln>
        </p:spPr>
        <p:txBody>
          <a:bodyPr anchorCtr="0" anchor="b" bIns="0" lIns="0" spcFirstLastPara="1" rIns="0" wrap="square" tIns="0">
            <a:noAutofit/>
          </a:bodyPr>
          <a:lstStyle>
            <a:lvl1pPr lvl="0" rtl="0" algn="ctr">
              <a:spcBef>
                <a:spcPts val="0"/>
              </a:spcBef>
              <a:spcAft>
                <a:spcPts val="0"/>
              </a:spcAft>
              <a:buClr>
                <a:srgbClr val="FFFFFF"/>
              </a:buClr>
              <a:buSzPts val="2500"/>
              <a:buNone/>
              <a:defRPr i="0" sz="2500">
                <a:solidFill>
                  <a:srgbClr val="FFFFFF"/>
                </a:solidFill>
              </a:defRPr>
            </a:lvl1pPr>
            <a:lvl2pPr lvl="1" rtl="0" algn="ctr">
              <a:spcBef>
                <a:spcPts val="0"/>
              </a:spcBef>
              <a:spcAft>
                <a:spcPts val="0"/>
              </a:spcAft>
              <a:buClr>
                <a:srgbClr val="FFFFFF"/>
              </a:buClr>
              <a:buSzPts val="2500"/>
              <a:buNone/>
              <a:defRPr sz="2500">
                <a:solidFill>
                  <a:srgbClr val="FFFFFF"/>
                </a:solidFill>
              </a:defRPr>
            </a:lvl2pPr>
            <a:lvl3pPr lvl="2" rtl="0" algn="ctr">
              <a:spcBef>
                <a:spcPts val="0"/>
              </a:spcBef>
              <a:spcAft>
                <a:spcPts val="0"/>
              </a:spcAft>
              <a:buClr>
                <a:srgbClr val="FFFFFF"/>
              </a:buClr>
              <a:buSzPts val="2500"/>
              <a:buNone/>
              <a:defRPr sz="2500">
                <a:solidFill>
                  <a:srgbClr val="FFFFFF"/>
                </a:solidFill>
              </a:defRPr>
            </a:lvl3pPr>
            <a:lvl4pPr lvl="3" rtl="0" algn="ctr">
              <a:spcBef>
                <a:spcPts val="0"/>
              </a:spcBef>
              <a:spcAft>
                <a:spcPts val="0"/>
              </a:spcAft>
              <a:buClr>
                <a:srgbClr val="FFFFFF"/>
              </a:buClr>
              <a:buSzPts val="2500"/>
              <a:buNone/>
              <a:defRPr sz="2500">
                <a:solidFill>
                  <a:srgbClr val="FFFFFF"/>
                </a:solidFill>
              </a:defRPr>
            </a:lvl4pPr>
            <a:lvl5pPr lvl="4" rtl="0" algn="ctr">
              <a:spcBef>
                <a:spcPts val="0"/>
              </a:spcBef>
              <a:spcAft>
                <a:spcPts val="0"/>
              </a:spcAft>
              <a:buClr>
                <a:srgbClr val="FFFFFF"/>
              </a:buClr>
              <a:buSzPts val="2500"/>
              <a:buNone/>
              <a:defRPr sz="2500">
                <a:solidFill>
                  <a:srgbClr val="FFFFFF"/>
                </a:solidFill>
              </a:defRPr>
            </a:lvl5pPr>
            <a:lvl6pPr lvl="5" rtl="0" algn="ctr">
              <a:spcBef>
                <a:spcPts val="0"/>
              </a:spcBef>
              <a:spcAft>
                <a:spcPts val="0"/>
              </a:spcAft>
              <a:buClr>
                <a:srgbClr val="FFFFFF"/>
              </a:buClr>
              <a:buSzPts val="2500"/>
              <a:buNone/>
              <a:defRPr sz="2500">
                <a:solidFill>
                  <a:srgbClr val="FFFFFF"/>
                </a:solidFill>
              </a:defRPr>
            </a:lvl6pPr>
            <a:lvl7pPr lvl="6" rtl="0" algn="ctr">
              <a:spcBef>
                <a:spcPts val="0"/>
              </a:spcBef>
              <a:spcAft>
                <a:spcPts val="0"/>
              </a:spcAft>
              <a:buClr>
                <a:srgbClr val="FFFFFF"/>
              </a:buClr>
              <a:buSzPts val="2500"/>
              <a:buNone/>
              <a:defRPr sz="2500">
                <a:solidFill>
                  <a:srgbClr val="FFFFFF"/>
                </a:solidFill>
              </a:defRPr>
            </a:lvl7pPr>
            <a:lvl8pPr lvl="7" rtl="0" algn="ctr">
              <a:spcBef>
                <a:spcPts val="0"/>
              </a:spcBef>
              <a:spcAft>
                <a:spcPts val="0"/>
              </a:spcAft>
              <a:buClr>
                <a:srgbClr val="FFFFFF"/>
              </a:buClr>
              <a:buSzPts val="2500"/>
              <a:buNone/>
              <a:defRPr sz="2500">
                <a:solidFill>
                  <a:srgbClr val="FFFFFF"/>
                </a:solidFill>
              </a:defRPr>
            </a:lvl8pPr>
            <a:lvl9pPr lvl="8" rtl="0" algn="ctr">
              <a:spcBef>
                <a:spcPts val="0"/>
              </a:spcBef>
              <a:spcAft>
                <a:spcPts val="0"/>
              </a:spcAft>
              <a:buClr>
                <a:srgbClr val="FFFFFF"/>
              </a:buClr>
              <a:buSzPts val="2500"/>
              <a:buNone/>
              <a:defRPr sz="2500">
                <a:solidFill>
                  <a:srgbClr val="FFFFFF"/>
                </a:solidFill>
              </a:defRPr>
            </a:lvl9pPr>
          </a:lstStyle>
          <a:p/>
        </p:txBody>
      </p:sp>
      <p:sp>
        <p:nvSpPr>
          <p:cNvPr id="61" name="Google Shape;61;p13"/>
          <p:cNvSpPr txBox="1"/>
          <p:nvPr>
            <p:ph idx="6" type="title"/>
          </p:nvPr>
        </p:nvSpPr>
        <p:spPr>
          <a:xfrm>
            <a:off x="408637" y="391777"/>
            <a:ext cx="8545800" cy="401700"/>
          </a:xfrm>
          <a:prstGeom prst="rect">
            <a:avLst/>
          </a:prstGeom>
          <a:noFill/>
          <a:ln>
            <a:noFill/>
          </a:ln>
        </p:spPr>
        <p:txBody>
          <a:bodyPr anchorCtr="0" anchor="t" bIns="0" lIns="0" spcFirstLastPara="1" rIns="0" wrap="square" tIns="0">
            <a:noAutofit/>
          </a:bodyPr>
          <a:lstStyle>
            <a:lvl1pPr lvl="0" rtl="0">
              <a:spcBef>
                <a:spcPts val="0"/>
              </a:spcBef>
              <a:spcAft>
                <a:spcPts val="0"/>
              </a:spcAft>
              <a:buClr>
                <a:srgbClr val="DB3862"/>
              </a:buClr>
              <a:buSzPts val="2500"/>
              <a:buNone/>
              <a:defRPr i="0" sz="2500">
                <a:solidFill>
                  <a:srgbClr val="DB3862"/>
                </a:solidFill>
              </a:defRPr>
            </a:lvl1pPr>
            <a:lvl2pPr lvl="1" rtl="0">
              <a:spcBef>
                <a:spcPts val="0"/>
              </a:spcBef>
              <a:spcAft>
                <a:spcPts val="0"/>
              </a:spcAft>
              <a:buClr>
                <a:srgbClr val="DB3862"/>
              </a:buClr>
              <a:buSzPts val="3300"/>
              <a:buNone/>
              <a:defRPr sz="3300">
                <a:solidFill>
                  <a:srgbClr val="DB3862"/>
                </a:solidFill>
              </a:defRPr>
            </a:lvl2pPr>
            <a:lvl3pPr lvl="2" rtl="0">
              <a:spcBef>
                <a:spcPts val="0"/>
              </a:spcBef>
              <a:spcAft>
                <a:spcPts val="0"/>
              </a:spcAft>
              <a:buClr>
                <a:srgbClr val="DB3862"/>
              </a:buClr>
              <a:buSzPts val="3300"/>
              <a:buNone/>
              <a:defRPr sz="3300">
                <a:solidFill>
                  <a:srgbClr val="DB3862"/>
                </a:solidFill>
              </a:defRPr>
            </a:lvl3pPr>
            <a:lvl4pPr lvl="3" rtl="0">
              <a:spcBef>
                <a:spcPts val="0"/>
              </a:spcBef>
              <a:spcAft>
                <a:spcPts val="0"/>
              </a:spcAft>
              <a:buClr>
                <a:srgbClr val="DB3862"/>
              </a:buClr>
              <a:buSzPts val="3300"/>
              <a:buNone/>
              <a:defRPr sz="3300">
                <a:solidFill>
                  <a:srgbClr val="DB3862"/>
                </a:solidFill>
              </a:defRPr>
            </a:lvl4pPr>
            <a:lvl5pPr lvl="4" rtl="0">
              <a:spcBef>
                <a:spcPts val="0"/>
              </a:spcBef>
              <a:spcAft>
                <a:spcPts val="0"/>
              </a:spcAft>
              <a:buClr>
                <a:srgbClr val="DB3862"/>
              </a:buClr>
              <a:buSzPts val="3300"/>
              <a:buNone/>
              <a:defRPr sz="3300">
                <a:solidFill>
                  <a:srgbClr val="DB3862"/>
                </a:solidFill>
              </a:defRPr>
            </a:lvl5pPr>
            <a:lvl6pPr lvl="5" rtl="0">
              <a:spcBef>
                <a:spcPts val="0"/>
              </a:spcBef>
              <a:spcAft>
                <a:spcPts val="0"/>
              </a:spcAft>
              <a:buClr>
                <a:srgbClr val="DB3862"/>
              </a:buClr>
              <a:buSzPts val="3300"/>
              <a:buNone/>
              <a:defRPr sz="3300">
                <a:solidFill>
                  <a:srgbClr val="DB3862"/>
                </a:solidFill>
              </a:defRPr>
            </a:lvl6pPr>
            <a:lvl7pPr lvl="6" rtl="0">
              <a:spcBef>
                <a:spcPts val="0"/>
              </a:spcBef>
              <a:spcAft>
                <a:spcPts val="0"/>
              </a:spcAft>
              <a:buClr>
                <a:srgbClr val="DB3862"/>
              </a:buClr>
              <a:buSzPts val="3300"/>
              <a:buNone/>
              <a:defRPr sz="3300">
                <a:solidFill>
                  <a:srgbClr val="DB3862"/>
                </a:solidFill>
              </a:defRPr>
            </a:lvl7pPr>
            <a:lvl8pPr lvl="7" rtl="0">
              <a:spcBef>
                <a:spcPts val="0"/>
              </a:spcBef>
              <a:spcAft>
                <a:spcPts val="0"/>
              </a:spcAft>
              <a:buClr>
                <a:srgbClr val="DB3862"/>
              </a:buClr>
              <a:buSzPts val="3300"/>
              <a:buNone/>
              <a:defRPr sz="3300">
                <a:solidFill>
                  <a:srgbClr val="DB3862"/>
                </a:solidFill>
              </a:defRPr>
            </a:lvl8pPr>
            <a:lvl9pPr lvl="8" rtl="0">
              <a:spcBef>
                <a:spcPts val="0"/>
              </a:spcBef>
              <a:spcAft>
                <a:spcPts val="0"/>
              </a:spcAft>
              <a:buClr>
                <a:srgbClr val="DB3862"/>
              </a:buClr>
              <a:buSzPts val="3300"/>
              <a:buNone/>
              <a:defRPr sz="3300">
                <a:solidFill>
                  <a:srgbClr val="DB3862"/>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_1">
    <p:spTree>
      <p:nvGrpSpPr>
        <p:cNvPr id="62" name="Shape 62"/>
        <p:cNvGrpSpPr/>
        <p:nvPr/>
      </p:nvGrpSpPr>
      <p:grpSpPr>
        <a:xfrm>
          <a:off x="0" y="0"/>
          <a:ext cx="0" cy="0"/>
          <a:chOff x="0" y="0"/>
          <a:chExt cx="0" cy="0"/>
        </a:xfrm>
      </p:grpSpPr>
      <p:sp>
        <p:nvSpPr>
          <p:cNvPr id="63" name="Google Shape;63;p14"/>
          <p:cNvSpPr txBox="1"/>
          <p:nvPr>
            <p:ph type="ctrTitle"/>
          </p:nvPr>
        </p:nvSpPr>
        <p:spPr>
          <a:xfrm>
            <a:off x="1815525" y="1991825"/>
            <a:ext cx="5585400" cy="1159800"/>
          </a:xfrm>
          <a:prstGeom prst="rect">
            <a:avLst/>
          </a:prstGeom>
        </p:spPr>
        <p:txBody>
          <a:bodyPr anchorCtr="0" anchor="ctr" bIns="91425" lIns="91425" spcFirstLastPara="1" rIns="91425" wrap="square" tIns="91425">
            <a:noAutofit/>
          </a:bodyPr>
          <a:lstStyle>
            <a:lvl1pPr lvl="0" rtl="0">
              <a:spcBef>
                <a:spcPts val="0"/>
              </a:spcBef>
              <a:spcAft>
                <a:spcPts val="0"/>
              </a:spcAft>
              <a:buSzPts val="6000"/>
              <a:buNone/>
              <a:defRPr b="0" sz="6000"/>
            </a:lvl1pPr>
            <a:lvl2pPr lvl="1" rtl="0">
              <a:spcBef>
                <a:spcPts val="0"/>
              </a:spcBef>
              <a:spcAft>
                <a:spcPts val="0"/>
              </a:spcAft>
              <a:buSzPts val="6000"/>
              <a:buNone/>
              <a:defRPr b="0" sz="6000"/>
            </a:lvl2pPr>
            <a:lvl3pPr lvl="2" rtl="0">
              <a:spcBef>
                <a:spcPts val="0"/>
              </a:spcBef>
              <a:spcAft>
                <a:spcPts val="0"/>
              </a:spcAft>
              <a:buSzPts val="6000"/>
              <a:buNone/>
              <a:defRPr b="0" sz="6000"/>
            </a:lvl3pPr>
            <a:lvl4pPr lvl="3" rtl="0">
              <a:spcBef>
                <a:spcPts val="0"/>
              </a:spcBef>
              <a:spcAft>
                <a:spcPts val="0"/>
              </a:spcAft>
              <a:buSzPts val="6000"/>
              <a:buNone/>
              <a:defRPr b="0" sz="6000"/>
            </a:lvl4pPr>
            <a:lvl5pPr lvl="4" rtl="0">
              <a:spcBef>
                <a:spcPts val="0"/>
              </a:spcBef>
              <a:spcAft>
                <a:spcPts val="0"/>
              </a:spcAft>
              <a:buSzPts val="6000"/>
              <a:buNone/>
              <a:defRPr b="0" sz="6000"/>
            </a:lvl5pPr>
            <a:lvl6pPr lvl="5" rtl="0">
              <a:spcBef>
                <a:spcPts val="0"/>
              </a:spcBef>
              <a:spcAft>
                <a:spcPts val="0"/>
              </a:spcAft>
              <a:buSzPts val="6000"/>
              <a:buNone/>
              <a:defRPr b="0" sz="6000"/>
            </a:lvl6pPr>
            <a:lvl7pPr lvl="6" rtl="0">
              <a:spcBef>
                <a:spcPts val="0"/>
              </a:spcBef>
              <a:spcAft>
                <a:spcPts val="0"/>
              </a:spcAft>
              <a:buSzPts val="6000"/>
              <a:buNone/>
              <a:defRPr b="0" sz="6000"/>
            </a:lvl7pPr>
            <a:lvl8pPr lvl="7" rtl="0">
              <a:spcBef>
                <a:spcPts val="0"/>
              </a:spcBef>
              <a:spcAft>
                <a:spcPts val="0"/>
              </a:spcAft>
              <a:buSzPts val="6000"/>
              <a:buNone/>
              <a:defRPr b="0" sz="6000"/>
            </a:lvl8pPr>
            <a:lvl9pPr lvl="8" rtl="0">
              <a:spcBef>
                <a:spcPts val="0"/>
              </a:spcBef>
              <a:spcAft>
                <a:spcPts val="0"/>
              </a:spcAft>
              <a:buSzPts val="6000"/>
              <a:buNone/>
              <a:defRPr b="0" sz="6000"/>
            </a:lvl9pPr>
          </a:lstStyle>
          <a:p/>
        </p:txBody>
      </p:sp>
      <p:sp>
        <p:nvSpPr>
          <p:cNvPr id="64" name="Google Shape;64;p14"/>
          <p:cNvSpPr txBox="1"/>
          <p:nvPr>
            <p:ph idx="12" type="sldNum"/>
          </p:nvPr>
        </p:nvSpPr>
        <p:spPr>
          <a:xfrm>
            <a:off x="-1116" y="-140074"/>
            <a:ext cx="548700" cy="393600"/>
          </a:xfrm>
          <a:prstGeom prst="rect">
            <a:avLst/>
          </a:prstGeom>
        </p:spPr>
        <p:txBody>
          <a:bodyPr anchorCtr="0" anchor="t" bIns="91425" lIns="91425" spcFirstLastPara="1" rIns="91425" wrap="square" tIns="91425">
            <a:noAutofit/>
          </a:bodyPr>
          <a:lstStyle>
            <a:lvl1pPr lvl="0" rtl="0">
              <a:buNone/>
              <a:defRPr sz="4800">
                <a:solidFill>
                  <a:srgbClr val="000000"/>
                </a:solidFill>
              </a:defRPr>
            </a:lvl1pPr>
            <a:lvl2pPr lvl="1" rtl="0">
              <a:buNone/>
              <a:defRPr sz="4800">
                <a:solidFill>
                  <a:srgbClr val="000000"/>
                </a:solidFill>
              </a:defRPr>
            </a:lvl2pPr>
            <a:lvl3pPr lvl="2" rtl="0">
              <a:buNone/>
              <a:defRPr sz="4800">
                <a:solidFill>
                  <a:srgbClr val="000000"/>
                </a:solidFill>
              </a:defRPr>
            </a:lvl3pPr>
            <a:lvl4pPr lvl="3" rtl="0">
              <a:buNone/>
              <a:defRPr sz="4800">
                <a:solidFill>
                  <a:srgbClr val="000000"/>
                </a:solidFill>
              </a:defRPr>
            </a:lvl4pPr>
            <a:lvl5pPr lvl="4" rtl="0">
              <a:buNone/>
              <a:defRPr sz="4800">
                <a:solidFill>
                  <a:srgbClr val="000000"/>
                </a:solidFill>
              </a:defRPr>
            </a:lvl5pPr>
            <a:lvl6pPr lvl="5" rtl="0">
              <a:buNone/>
              <a:defRPr sz="4800">
                <a:solidFill>
                  <a:srgbClr val="000000"/>
                </a:solidFill>
              </a:defRPr>
            </a:lvl6pPr>
            <a:lvl7pPr lvl="6" rtl="0">
              <a:buNone/>
              <a:defRPr sz="4800">
                <a:solidFill>
                  <a:srgbClr val="000000"/>
                </a:solidFill>
              </a:defRPr>
            </a:lvl7pPr>
            <a:lvl8pPr lvl="7" rtl="0">
              <a:buNone/>
              <a:defRPr sz="4800">
                <a:solidFill>
                  <a:srgbClr val="000000"/>
                </a:solidFill>
              </a:defRPr>
            </a:lvl8pPr>
            <a:lvl9pPr lvl="8" rtl="0">
              <a:buNone/>
              <a:defRPr sz="4800">
                <a:solidFill>
                  <a:srgbClr val="000000"/>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1" name="Shape 71"/>
        <p:cNvGrpSpPr/>
        <p:nvPr/>
      </p:nvGrpSpPr>
      <p:grpSpPr>
        <a:xfrm>
          <a:off x="0" y="0"/>
          <a:ext cx="0" cy="0"/>
          <a:chOff x="0" y="0"/>
          <a:chExt cx="0" cy="0"/>
        </a:xfrm>
      </p:grpSpPr>
      <p:sp>
        <p:nvSpPr>
          <p:cNvPr id="72" name="Google Shape;72;p16"/>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chemeClr val="dk1"/>
              </a:buClr>
              <a:buSzPts val="4500"/>
              <a:buFont typeface="Calibri"/>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3" name="Google Shape;73;p16"/>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Autofit/>
          </a:bodyPr>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74" name="Google Shape;74;p1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5" name="Google Shape;75;p1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6" name="Google Shape;76;p1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7" name="Shape 77"/>
        <p:cNvGrpSpPr/>
        <p:nvPr/>
      </p:nvGrpSpPr>
      <p:grpSpPr>
        <a:xfrm>
          <a:off x="0" y="0"/>
          <a:ext cx="0" cy="0"/>
          <a:chOff x="0" y="0"/>
          <a:chExt cx="0" cy="0"/>
        </a:xfrm>
      </p:grpSpPr>
      <p:sp>
        <p:nvSpPr>
          <p:cNvPr id="78" name="Google Shape;78;p1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9" name="Google Shape;79;p17"/>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0" name="Google Shape;80;p1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1" name="Google Shape;81;p1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2" name="Google Shape;82;p1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3" name="Shape 83"/>
        <p:cNvGrpSpPr/>
        <p:nvPr/>
      </p:nvGrpSpPr>
      <p:grpSpPr>
        <a:xfrm>
          <a:off x="0" y="0"/>
          <a:ext cx="0" cy="0"/>
          <a:chOff x="0" y="0"/>
          <a:chExt cx="0" cy="0"/>
        </a:xfrm>
      </p:grpSpPr>
      <p:sp>
        <p:nvSpPr>
          <p:cNvPr id="84" name="Google Shape;84;p1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5" name="Google Shape;85;p1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6" name="Google Shape;86;p1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7" name="Shape 87"/>
        <p:cNvGrpSpPr/>
        <p:nvPr/>
      </p:nvGrpSpPr>
      <p:grpSpPr>
        <a:xfrm>
          <a:off x="0" y="0"/>
          <a:ext cx="0" cy="0"/>
          <a:chOff x="0" y="0"/>
          <a:chExt cx="0" cy="0"/>
        </a:xfrm>
      </p:grpSpPr>
      <p:sp>
        <p:nvSpPr>
          <p:cNvPr id="88" name="Google Shape;88;p19"/>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4500"/>
              <a:buFont typeface="Calibri"/>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9" name="Google Shape;89;p19"/>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90" name="Google Shape;90;p1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1" name="Google Shape;91;p1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2" name="Google Shape;92;p1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93" name="Shape 93"/>
        <p:cNvGrpSpPr/>
        <p:nvPr/>
      </p:nvGrpSpPr>
      <p:grpSpPr>
        <a:xfrm>
          <a:off x="0" y="0"/>
          <a:ext cx="0" cy="0"/>
          <a:chOff x="0" y="0"/>
          <a:chExt cx="0" cy="0"/>
        </a:xfrm>
      </p:grpSpPr>
      <p:sp>
        <p:nvSpPr>
          <p:cNvPr id="94" name="Google Shape;94;p2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5" name="Google Shape;95;p20"/>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6" name="Google Shape;96;p20"/>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7" name="Google Shape;97;p2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8" name="Google Shape;98;p2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9" name="Google Shape;99;p2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00" name="Shape 100"/>
        <p:cNvGrpSpPr/>
        <p:nvPr/>
      </p:nvGrpSpPr>
      <p:grpSpPr>
        <a:xfrm>
          <a:off x="0" y="0"/>
          <a:ext cx="0" cy="0"/>
          <a:chOff x="0" y="0"/>
          <a:chExt cx="0" cy="0"/>
        </a:xfrm>
      </p:grpSpPr>
      <p:sp>
        <p:nvSpPr>
          <p:cNvPr id="101" name="Google Shape;101;p21"/>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2" name="Google Shape;102;p21"/>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03" name="Google Shape;103;p21"/>
          <p:cNvSpPr txBox="1"/>
          <p:nvPr>
            <p:ph idx="2" type="body"/>
          </p:nvPr>
        </p:nvSpPr>
        <p:spPr>
          <a:xfrm>
            <a:off x="629841" y="1878806"/>
            <a:ext cx="3868500" cy="27633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4" name="Google Shape;104;p21"/>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05" name="Google Shape;105;p21"/>
          <p:cNvSpPr txBox="1"/>
          <p:nvPr>
            <p:ph idx="4" type="body"/>
          </p:nvPr>
        </p:nvSpPr>
        <p:spPr>
          <a:xfrm>
            <a:off x="4629150" y="1878806"/>
            <a:ext cx="3887400" cy="27633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6" name="Google Shape;106;p2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7" name="Google Shape;107;p2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8" name="Google Shape;108;p2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9" name="Shape 109"/>
        <p:cNvGrpSpPr/>
        <p:nvPr/>
      </p:nvGrpSpPr>
      <p:grpSpPr>
        <a:xfrm>
          <a:off x="0" y="0"/>
          <a:ext cx="0" cy="0"/>
          <a:chOff x="0" y="0"/>
          <a:chExt cx="0" cy="0"/>
        </a:xfrm>
      </p:grpSpPr>
      <p:sp>
        <p:nvSpPr>
          <p:cNvPr id="110" name="Google Shape;110;p22"/>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1" name="Google Shape;111;p2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2" name="Google Shape;112;p2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3" name="Google Shape;113;p2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4" name="Shape 114"/>
        <p:cNvGrpSpPr/>
        <p:nvPr/>
      </p:nvGrpSpPr>
      <p:grpSpPr>
        <a:xfrm>
          <a:off x="0" y="0"/>
          <a:ext cx="0" cy="0"/>
          <a:chOff x="0" y="0"/>
          <a:chExt cx="0" cy="0"/>
        </a:xfrm>
      </p:grpSpPr>
      <p:sp>
        <p:nvSpPr>
          <p:cNvPr id="115" name="Google Shape;115;p23"/>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Calibri"/>
              <a:buNone/>
              <a:defRPr sz="24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6" name="Google Shape;116;p23"/>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117" name="Google Shape;117;p23"/>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18" name="Google Shape;118;p2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9" name="Google Shape;119;p2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0" name="Google Shape;120;p2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21" name="Shape 121"/>
        <p:cNvGrpSpPr/>
        <p:nvPr/>
      </p:nvGrpSpPr>
      <p:grpSpPr>
        <a:xfrm>
          <a:off x="0" y="0"/>
          <a:ext cx="0" cy="0"/>
          <a:chOff x="0" y="0"/>
          <a:chExt cx="0" cy="0"/>
        </a:xfrm>
      </p:grpSpPr>
      <p:sp>
        <p:nvSpPr>
          <p:cNvPr id="122" name="Google Shape;122;p24"/>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Calibri"/>
              <a:buNone/>
              <a:defRPr sz="24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3" name="Google Shape;123;p24"/>
          <p:cNvSpPr/>
          <p:nvPr>
            <p:ph idx="2" type="pic"/>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124" name="Google Shape;124;p24"/>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25" name="Google Shape;125;p2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6" name="Google Shape;126;p2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7" name="Google Shape;127;p2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8" name="Shape 128"/>
        <p:cNvGrpSpPr/>
        <p:nvPr/>
      </p:nvGrpSpPr>
      <p:grpSpPr>
        <a:xfrm>
          <a:off x="0" y="0"/>
          <a:ext cx="0" cy="0"/>
          <a:chOff x="0" y="0"/>
          <a:chExt cx="0" cy="0"/>
        </a:xfrm>
      </p:grpSpPr>
      <p:sp>
        <p:nvSpPr>
          <p:cNvPr id="129" name="Google Shape;129;p2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0" name="Google Shape;130;p25"/>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31" name="Google Shape;131;p2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2" name="Google Shape;132;p2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3" name="Google Shape;133;p2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4" name="Shape 134"/>
        <p:cNvGrpSpPr/>
        <p:nvPr/>
      </p:nvGrpSpPr>
      <p:grpSpPr>
        <a:xfrm>
          <a:off x="0" y="0"/>
          <a:ext cx="0" cy="0"/>
          <a:chOff x="0" y="0"/>
          <a:chExt cx="0" cy="0"/>
        </a:xfrm>
      </p:grpSpPr>
      <p:sp>
        <p:nvSpPr>
          <p:cNvPr id="135" name="Google Shape;135;p26"/>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6" name="Google Shape;136;p26"/>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37" name="Google Shape;137;p2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8" name="Google Shape;138;p2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9" name="Google Shape;139;p2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40" name="Shape 140"/>
        <p:cNvGrpSpPr/>
        <p:nvPr/>
      </p:nvGrpSpPr>
      <p:grpSpPr>
        <a:xfrm>
          <a:off x="0" y="0"/>
          <a:ext cx="0" cy="0"/>
          <a:chOff x="0" y="0"/>
          <a:chExt cx="0" cy="0"/>
        </a:xfrm>
      </p:grpSpPr>
      <p:sp>
        <p:nvSpPr>
          <p:cNvPr id="141" name="Google Shape;141;p27"/>
          <p:cNvSpPr txBox="1"/>
          <p:nvPr>
            <p:ph type="title"/>
          </p:nvPr>
        </p:nvSpPr>
        <p:spPr>
          <a:xfrm>
            <a:off x="311700" y="445025"/>
            <a:ext cx="8520600" cy="572700"/>
          </a:xfrm>
          <a:prstGeom prst="rect">
            <a:avLst/>
          </a:prstGeom>
        </p:spPr>
        <p:txBody>
          <a:bodyPr anchorCtr="0" anchor="ctr" bIns="34275" lIns="68575" spcFirstLastPara="1" rIns="68575" wrap="square" tIns="34275">
            <a:no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42" name="Google Shape;142;p27"/>
          <p:cNvSpPr txBox="1"/>
          <p:nvPr>
            <p:ph idx="1" type="body"/>
          </p:nvPr>
        </p:nvSpPr>
        <p:spPr>
          <a:xfrm>
            <a:off x="311700" y="1152475"/>
            <a:ext cx="3999900" cy="3416400"/>
          </a:xfrm>
          <a:prstGeom prst="rect">
            <a:avLst/>
          </a:prstGeom>
        </p:spPr>
        <p:txBody>
          <a:bodyPr anchorCtr="0" anchor="t" bIns="34275" lIns="68575" spcFirstLastPara="1" rIns="68575" wrap="square" tIns="34275">
            <a:noAutofit/>
          </a:bodyPr>
          <a:lstStyle>
            <a:lvl1pPr indent="-317500" lvl="0" marL="457200" rtl="0">
              <a:spcBef>
                <a:spcPts val="800"/>
              </a:spcBef>
              <a:spcAft>
                <a:spcPts val="0"/>
              </a:spcAft>
              <a:buSzPts val="1400"/>
              <a:buChar char="•"/>
              <a:defRPr sz="1400"/>
            </a:lvl1pPr>
            <a:lvl2pPr indent="-304800" lvl="1" marL="914400" rtl="0">
              <a:spcBef>
                <a:spcPts val="400"/>
              </a:spcBef>
              <a:spcAft>
                <a:spcPts val="0"/>
              </a:spcAft>
              <a:buSzPts val="1200"/>
              <a:buChar char="•"/>
              <a:defRPr sz="1200"/>
            </a:lvl2pPr>
            <a:lvl3pPr indent="-304800" lvl="2" marL="1371600" rtl="0">
              <a:spcBef>
                <a:spcPts val="400"/>
              </a:spcBef>
              <a:spcAft>
                <a:spcPts val="0"/>
              </a:spcAft>
              <a:buSzPts val="1200"/>
              <a:buChar char="•"/>
              <a:defRPr sz="1200"/>
            </a:lvl3pPr>
            <a:lvl4pPr indent="-304800" lvl="3" marL="1828800" rtl="0">
              <a:spcBef>
                <a:spcPts val="400"/>
              </a:spcBef>
              <a:spcAft>
                <a:spcPts val="0"/>
              </a:spcAft>
              <a:buSzPts val="1200"/>
              <a:buChar char="•"/>
              <a:defRPr sz="1200"/>
            </a:lvl4pPr>
            <a:lvl5pPr indent="-304800" lvl="4" marL="2286000" rtl="0">
              <a:spcBef>
                <a:spcPts val="400"/>
              </a:spcBef>
              <a:spcAft>
                <a:spcPts val="0"/>
              </a:spcAft>
              <a:buSzPts val="1200"/>
              <a:buChar char="•"/>
              <a:defRPr sz="1200"/>
            </a:lvl5pPr>
            <a:lvl6pPr indent="-304800" lvl="5" marL="2743200" rtl="0">
              <a:spcBef>
                <a:spcPts val="400"/>
              </a:spcBef>
              <a:spcAft>
                <a:spcPts val="0"/>
              </a:spcAft>
              <a:buSzPts val="1200"/>
              <a:buChar char="•"/>
              <a:defRPr sz="1200"/>
            </a:lvl6pPr>
            <a:lvl7pPr indent="-304800" lvl="6" marL="3200400" rtl="0">
              <a:spcBef>
                <a:spcPts val="400"/>
              </a:spcBef>
              <a:spcAft>
                <a:spcPts val="0"/>
              </a:spcAft>
              <a:buSzPts val="1200"/>
              <a:buChar char="•"/>
              <a:defRPr sz="1200"/>
            </a:lvl7pPr>
            <a:lvl8pPr indent="-304800" lvl="7" marL="3657600" rtl="0">
              <a:spcBef>
                <a:spcPts val="400"/>
              </a:spcBef>
              <a:spcAft>
                <a:spcPts val="0"/>
              </a:spcAft>
              <a:buSzPts val="1200"/>
              <a:buChar char="•"/>
              <a:defRPr sz="1200"/>
            </a:lvl8pPr>
            <a:lvl9pPr indent="-304800" lvl="8" marL="4114800" rtl="0">
              <a:spcBef>
                <a:spcPts val="400"/>
              </a:spcBef>
              <a:spcAft>
                <a:spcPts val="0"/>
              </a:spcAft>
              <a:buSzPts val="1200"/>
              <a:buChar char="•"/>
              <a:defRPr sz="1200"/>
            </a:lvl9pPr>
          </a:lstStyle>
          <a:p/>
        </p:txBody>
      </p:sp>
      <p:sp>
        <p:nvSpPr>
          <p:cNvPr id="143" name="Google Shape;143;p27"/>
          <p:cNvSpPr txBox="1"/>
          <p:nvPr>
            <p:ph idx="2" type="body"/>
          </p:nvPr>
        </p:nvSpPr>
        <p:spPr>
          <a:xfrm>
            <a:off x="4832400" y="1152475"/>
            <a:ext cx="3999900" cy="3416400"/>
          </a:xfrm>
          <a:prstGeom prst="rect">
            <a:avLst/>
          </a:prstGeom>
        </p:spPr>
        <p:txBody>
          <a:bodyPr anchorCtr="0" anchor="t" bIns="34275" lIns="68575" spcFirstLastPara="1" rIns="68575" wrap="square" tIns="34275">
            <a:noAutofit/>
          </a:bodyPr>
          <a:lstStyle>
            <a:lvl1pPr indent="-317500" lvl="0" marL="457200" rtl="0">
              <a:spcBef>
                <a:spcPts val="800"/>
              </a:spcBef>
              <a:spcAft>
                <a:spcPts val="0"/>
              </a:spcAft>
              <a:buSzPts val="1400"/>
              <a:buChar char="•"/>
              <a:defRPr sz="1400"/>
            </a:lvl1pPr>
            <a:lvl2pPr indent="-304800" lvl="1" marL="914400" rtl="0">
              <a:spcBef>
                <a:spcPts val="400"/>
              </a:spcBef>
              <a:spcAft>
                <a:spcPts val="0"/>
              </a:spcAft>
              <a:buSzPts val="1200"/>
              <a:buChar char="•"/>
              <a:defRPr sz="1200"/>
            </a:lvl2pPr>
            <a:lvl3pPr indent="-304800" lvl="2" marL="1371600" rtl="0">
              <a:spcBef>
                <a:spcPts val="400"/>
              </a:spcBef>
              <a:spcAft>
                <a:spcPts val="0"/>
              </a:spcAft>
              <a:buSzPts val="1200"/>
              <a:buChar char="•"/>
              <a:defRPr sz="1200"/>
            </a:lvl3pPr>
            <a:lvl4pPr indent="-304800" lvl="3" marL="1828800" rtl="0">
              <a:spcBef>
                <a:spcPts val="400"/>
              </a:spcBef>
              <a:spcAft>
                <a:spcPts val="0"/>
              </a:spcAft>
              <a:buSzPts val="1200"/>
              <a:buChar char="•"/>
              <a:defRPr sz="1200"/>
            </a:lvl4pPr>
            <a:lvl5pPr indent="-304800" lvl="4" marL="2286000" rtl="0">
              <a:spcBef>
                <a:spcPts val="400"/>
              </a:spcBef>
              <a:spcAft>
                <a:spcPts val="0"/>
              </a:spcAft>
              <a:buSzPts val="1200"/>
              <a:buChar char="•"/>
              <a:defRPr sz="1200"/>
            </a:lvl5pPr>
            <a:lvl6pPr indent="-304800" lvl="5" marL="2743200" rtl="0">
              <a:spcBef>
                <a:spcPts val="400"/>
              </a:spcBef>
              <a:spcAft>
                <a:spcPts val="0"/>
              </a:spcAft>
              <a:buSzPts val="1200"/>
              <a:buChar char="•"/>
              <a:defRPr sz="1200"/>
            </a:lvl6pPr>
            <a:lvl7pPr indent="-304800" lvl="6" marL="3200400" rtl="0">
              <a:spcBef>
                <a:spcPts val="400"/>
              </a:spcBef>
              <a:spcAft>
                <a:spcPts val="0"/>
              </a:spcAft>
              <a:buSzPts val="1200"/>
              <a:buChar char="•"/>
              <a:defRPr sz="1200"/>
            </a:lvl7pPr>
            <a:lvl8pPr indent="-304800" lvl="7" marL="3657600" rtl="0">
              <a:spcBef>
                <a:spcPts val="400"/>
              </a:spcBef>
              <a:spcAft>
                <a:spcPts val="0"/>
              </a:spcAft>
              <a:buSzPts val="1200"/>
              <a:buChar char="•"/>
              <a:defRPr sz="1200"/>
            </a:lvl8pPr>
            <a:lvl9pPr indent="-304800" lvl="8" marL="4114800" rtl="0">
              <a:spcBef>
                <a:spcPts val="400"/>
              </a:spcBef>
              <a:spcAft>
                <a:spcPts val="0"/>
              </a:spcAft>
              <a:buSzPts val="1200"/>
              <a:buChar char="•"/>
              <a:defRPr sz="1200"/>
            </a:lvl9pPr>
          </a:lstStyle>
          <a:p/>
        </p:txBody>
      </p:sp>
      <p:sp>
        <p:nvSpPr>
          <p:cNvPr id="144" name="Google Shape;144;p27"/>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145" name="Shape 145"/>
        <p:cNvGrpSpPr/>
        <p:nvPr/>
      </p:nvGrpSpPr>
      <p:grpSpPr>
        <a:xfrm>
          <a:off x="0" y="0"/>
          <a:ext cx="0" cy="0"/>
          <a:chOff x="0" y="0"/>
          <a:chExt cx="0" cy="0"/>
        </a:xfrm>
      </p:grpSpPr>
      <p:sp>
        <p:nvSpPr>
          <p:cNvPr id="146" name="Google Shape;146;p28"/>
          <p:cNvSpPr txBox="1"/>
          <p:nvPr>
            <p:ph type="ctrTitle"/>
          </p:nvPr>
        </p:nvSpPr>
        <p:spPr>
          <a:xfrm>
            <a:off x="1821550" y="1507150"/>
            <a:ext cx="5500800" cy="1159800"/>
          </a:xfrm>
          <a:prstGeom prst="rect">
            <a:avLst/>
          </a:prstGeom>
        </p:spPr>
        <p:txBody>
          <a:bodyPr anchorCtr="0" anchor="b" bIns="34275" lIns="68575" spcFirstLastPara="1" rIns="68575" wrap="square" tIns="34275">
            <a:noAutofit/>
          </a:bodyPr>
          <a:lstStyle>
            <a:lvl1pPr lvl="0" rtl="0">
              <a:spcBef>
                <a:spcPts val="0"/>
              </a:spcBef>
              <a:spcAft>
                <a:spcPts val="0"/>
              </a:spcAft>
              <a:buSzPts val="4800"/>
              <a:buNone/>
              <a:defRPr b="0" sz="4800"/>
            </a:lvl1pPr>
            <a:lvl2pPr lvl="1" rtl="0">
              <a:spcBef>
                <a:spcPts val="0"/>
              </a:spcBef>
              <a:spcAft>
                <a:spcPts val="0"/>
              </a:spcAft>
              <a:buSzPts val="4800"/>
              <a:buNone/>
              <a:defRPr b="0" sz="4800"/>
            </a:lvl2pPr>
            <a:lvl3pPr lvl="2" rtl="0">
              <a:spcBef>
                <a:spcPts val="0"/>
              </a:spcBef>
              <a:spcAft>
                <a:spcPts val="0"/>
              </a:spcAft>
              <a:buSzPts val="4800"/>
              <a:buNone/>
              <a:defRPr b="0" sz="4800"/>
            </a:lvl3pPr>
            <a:lvl4pPr lvl="3" rtl="0">
              <a:spcBef>
                <a:spcPts val="0"/>
              </a:spcBef>
              <a:spcAft>
                <a:spcPts val="0"/>
              </a:spcAft>
              <a:buSzPts val="4800"/>
              <a:buNone/>
              <a:defRPr b="0" sz="4800"/>
            </a:lvl4pPr>
            <a:lvl5pPr lvl="4" rtl="0">
              <a:spcBef>
                <a:spcPts val="0"/>
              </a:spcBef>
              <a:spcAft>
                <a:spcPts val="0"/>
              </a:spcAft>
              <a:buSzPts val="4800"/>
              <a:buNone/>
              <a:defRPr b="0" sz="4800"/>
            </a:lvl5pPr>
            <a:lvl6pPr lvl="5" rtl="0">
              <a:spcBef>
                <a:spcPts val="0"/>
              </a:spcBef>
              <a:spcAft>
                <a:spcPts val="0"/>
              </a:spcAft>
              <a:buSzPts val="4800"/>
              <a:buNone/>
              <a:defRPr b="0" sz="4800"/>
            </a:lvl6pPr>
            <a:lvl7pPr lvl="6" rtl="0">
              <a:spcBef>
                <a:spcPts val="0"/>
              </a:spcBef>
              <a:spcAft>
                <a:spcPts val="0"/>
              </a:spcAft>
              <a:buSzPts val="4800"/>
              <a:buNone/>
              <a:defRPr b="0" sz="4800"/>
            </a:lvl7pPr>
            <a:lvl8pPr lvl="7" rtl="0">
              <a:spcBef>
                <a:spcPts val="0"/>
              </a:spcBef>
              <a:spcAft>
                <a:spcPts val="0"/>
              </a:spcAft>
              <a:buSzPts val="4800"/>
              <a:buNone/>
              <a:defRPr b="0" sz="4800"/>
            </a:lvl8pPr>
            <a:lvl9pPr lvl="8" rtl="0">
              <a:spcBef>
                <a:spcPts val="0"/>
              </a:spcBef>
              <a:spcAft>
                <a:spcPts val="0"/>
              </a:spcAft>
              <a:buSzPts val="4800"/>
              <a:buNone/>
              <a:defRPr b="0" sz="4800"/>
            </a:lvl9pPr>
          </a:lstStyle>
          <a:p/>
        </p:txBody>
      </p:sp>
      <p:sp>
        <p:nvSpPr>
          <p:cNvPr id="147" name="Google Shape;147;p28"/>
          <p:cNvSpPr txBox="1"/>
          <p:nvPr>
            <p:ph idx="1" type="subTitle"/>
          </p:nvPr>
        </p:nvSpPr>
        <p:spPr>
          <a:xfrm>
            <a:off x="1821550" y="2535254"/>
            <a:ext cx="5500800" cy="784800"/>
          </a:xfrm>
          <a:prstGeom prst="rect">
            <a:avLst/>
          </a:prstGeom>
        </p:spPr>
        <p:txBody>
          <a:bodyPr anchorCtr="0" anchor="t" bIns="34275" lIns="68575" spcFirstLastPara="1" rIns="68575" wrap="square" tIns="34275">
            <a:noAutofit/>
          </a:bodyPr>
          <a:lstStyle>
            <a:lvl1pPr lvl="0" rtl="0">
              <a:spcBef>
                <a:spcPts val="0"/>
              </a:spcBef>
              <a:spcAft>
                <a:spcPts val="0"/>
              </a:spcAft>
              <a:buClr>
                <a:schemeClr val="dk2"/>
              </a:buClr>
              <a:buSzPts val="2100"/>
              <a:buNone/>
              <a:defRPr>
                <a:solidFill>
                  <a:schemeClr val="dk2"/>
                </a:solidFill>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p:txBody>
      </p:sp>
      <p:sp>
        <p:nvSpPr>
          <p:cNvPr id="148" name="Google Shape;148;p28"/>
          <p:cNvSpPr txBox="1"/>
          <p:nvPr>
            <p:ph idx="12" type="sldNum"/>
          </p:nvPr>
        </p:nvSpPr>
        <p:spPr>
          <a:xfrm>
            <a:off x="8595300" y="4839750"/>
            <a:ext cx="548700" cy="303600"/>
          </a:xfrm>
          <a:prstGeom prst="rect">
            <a:avLst/>
          </a:prstGeom>
        </p:spPr>
        <p:txBody>
          <a:bodyPr anchorCtr="0" anchor="t"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49" name="Shape 149"/>
        <p:cNvGrpSpPr/>
        <p:nvPr/>
      </p:nvGrpSpPr>
      <p:grpSpPr>
        <a:xfrm>
          <a:off x="0" y="0"/>
          <a:ext cx="0" cy="0"/>
          <a:chOff x="0" y="0"/>
          <a:chExt cx="0" cy="0"/>
        </a:xfrm>
      </p:grpSpPr>
      <p:sp>
        <p:nvSpPr>
          <p:cNvPr id="150" name="Google Shape;150;p29"/>
          <p:cNvSpPr txBox="1"/>
          <p:nvPr>
            <p:ph type="title"/>
          </p:nvPr>
        </p:nvSpPr>
        <p:spPr>
          <a:xfrm>
            <a:off x="311700" y="445025"/>
            <a:ext cx="8520600" cy="572700"/>
          </a:xfrm>
          <a:prstGeom prst="rect">
            <a:avLst/>
          </a:prstGeom>
        </p:spPr>
        <p:txBody>
          <a:bodyPr anchorCtr="0" anchor="ctr" bIns="34275" lIns="68575" spcFirstLastPara="1" rIns="68575" wrap="square" tIns="34275">
            <a:no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51" name="Google Shape;151;p29"/>
          <p:cNvSpPr txBox="1"/>
          <p:nvPr>
            <p:ph idx="1" type="body"/>
          </p:nvPr>
        </p:nvSpPr>
        <p:spPr>
          <a:xfrm>
            <a:off x="311700" y="1152475"/>
            <a:ext cx="8520600" cy="3416400"/>
          </a:xfrm>
          <a:prstGeom prst="rect">
            <a:avLst/>
          </a:prstGeom>
        </p:spPr>
        <p:txBody>
          <a:bodyPr anchorCtr="0" anchor="t" bIns="34275" lIns="68575" spcFirstLastPara="1" rIns="68575" wrap="square" tIns="34275">
            <a:noAutofit/>
          </a:bodyPr>
          <a:lstStyle>
            <a:lvl1pPr indent="-361950" lvl="0" marL="457200" rtl="0">
              <a:spcBef>
                <a:spcPts val="800"/>
              </a:spcBef>
              <a:spcAft>
                <a:spcPts val="0"/>
              </a:spcAft>
              <a:buSzPts val="2100"/>
              <a:buChar char="•"/>
              <a:defRPr/>
            </a:lvl1pPr>
            <a:lvl2pPr indent="-342900" lvl="1" marL="914400" rtl="0">
              <a:spcBef>
                <a:spcPts val="400"/>
              </a:spcBef>
              <a:spcAft>
                <a:spcPts val="0"/>
              </a:spcAft>
              <a:buSzPts val="1800"/>
              <a:buChar char="•"/>
              <a:defRPr/>
            </a:lvl2pPr>
            <a:lvl3pPr indent="-323850" lvl="2" marL="1371600" rtl="0">
              <a:spcBef>
                <a:spcPts val="400"/>
              </a:spcBef>
              <a:spcAft>
                <a:spcPts val="0"/>
              </a:spcAft>
              <a:buSzPts val="1500"/>
              <a:buChar char="•"/>
              <a:defRPr/>
            </a:lvl3pPr>
            <a:lvl4pPr indent="-317500" lvl="3" marL="1828800" rtl="0">
              <a:spcBef>
                <a:spcPts val="400"/>
              </a:spcBef>
              <a:spcAft>
                <a:spcPts val="0"/>
              </a:spcAft>
              <a:buSzPts val="1400"/>
              <a:buChar char="•"/>
              <a:defRPr/>
            </a:lvl4pPr>
            <a:lvl5pPr indent="-317500" lvl="4" marL="2286000" rtl="0">
              <a:spcBef>
                <a:spcPts val="400"/>
              </a:spcBef>
              <a:spcAft>
                <a:spcPts val="0"/>
              </a:spcAft>
              <a:buSzPts val="1400"/>
              <a:buChar char="•"/>
              <a:defRPr/>
            </a:lvl5pPr>
            <a:lvl6pPr indent="-317500" lvl="5" marL="2743200" rtl="0">
              <a:spcBef>
                <a:spcPts val="400"/>
              </a:spcBef>
              <a:spcAft>
                <a:spcPts val="0"/>
              </a:spcAft>
              <a:buSzPts val="1400"/>
              <a:buChar char="•"/>
              <a:defRPr/>
            </a:lvl6pPr>
            <a:lvl7pPr indent="-317500" lvl="6" marL="3200400" rtl="0">
              <a:spcBef>
                <a:spcPts val="4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0"/>
              </a:spcAft>
              <a:buSzPts val="1400"/>
              <a:buChar char="•"/>
              <a:defRPr/>
            </a:lvl9pPr>
          </a:lstStyle>
          <a:p/>
        </p:txBody>
      </p:sp>
      <p:sp>
        <p:nvSpPr>
          <p:cNvPr id="152" name="Google Shape;152;p29"/>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5" Type="http://schemas.openxmlformats.org/officeDocument/2006/relationships/theme" Target="../theme/theme3.xml"/><Relationship Id="rId14" Type="http://schemas.openxmlformats.org/officeDocument/2006/relationships/slideLayout" Target="../slideLayouts/slideLayout2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2A95B7"/>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A95B7"/>
        </a:solidFill>
      </p:bgPr>
    </p:bg>
    <p:spTree>
      <p:nvGrpSpPr>
        <p:cNvPr id="65" name="Shape 65"/>
        <p:cNvGrpSpPr/>
        <p:nvPr/>
      </p:nvGrpSpPr>
      <p:grpSpPr>
        <a:xfrm>
          <a:off x="0" y="0"/>
          <a:ext cx="0" cy="0"/>
          <a:chOff x="0" y="0"/>
          <a:chExt cx="0" cy="0"/>
        </a:xfrm>
      </p:grpSpPr>
      <p:sp>
        <p:nvSpPr>
          <p:cNvPr id="66" name="Google Shape;66;p1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67" name="Google Shape;67;p15"/>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68" name="Google Shape;68;p1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69" name="Google Shape;69;p1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70" name="Google Shape;70;p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hyperlink" Target="https://docs.google.com/forms/u/2/d/1a1gN3fCTf7ezZxmhRe3AKQ-6ON_5Vv9T712Av7haP9w/copy" TargetMode="External"/><Relationship Id="rId5" Type="http://schemas.openxmlformats.org/officeDocument/2006/relationships/hyperlink" Target="https://docs.google.com/document/u/1/d/11xb1qck2rUUJXLjtM4wRgHhTv2_y9cboI1WFnDi1J0I/copy"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22.jpg"/><Relationship Id="rId5" Type="http://schemas.openxmlformats.org/officeDocument/2006/relationships/image" Target="../media/image23.jpg"/><Relationship Id="rId6" Type="http://schemas.openxmlformats.org/officeDocument/2006/relationships/image" Target="../media/image20.jpg"/><Relationship Id="rId7" Type="http://schemas.openxmlformats.org/officeDocument/2006/relationships/image" Target="../media/image1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0.png"/><Relationship Id="rId4" Type="http://schemas.openxmlformats.org/officeDocument/2006/relationships/image" Target="../media/image21.jpg"/><Relationship Id="rId5" Type="http://schemas.openxmlformats.org/officeDocument/2006/relationships/image" Target="../media/image26.jpg"/><Relationship Id="rId6" Type="http://schemas.openxmlformats.org/officeDocument/2006/relationships/image" Target="../media/image27.jpg"/><Relationship Id="rId7" Type="http://schemas.openxmlformats.org/officeDocument/2006/relationships/image" Target="../media/image2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4.png"/><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6" name="Shape 156"/>
        <p:cNvGrpSpPr/>
        <p:nvPr/>
      </p:nvGrpSpPr>
      <p:grpSpPr>
        <a:xfrm>
          <a:off x="0" y="0"/>
          <a:ext cx="0" cy="0"/>
          <a:chOff x="0" y="0"/>
          <a:chExt cx="0" cy="0"/>
        </a:xfrm>
      </p:grpSpPr>
      <p:sp>
        <p:nvSpPr>
          <p:cNvPr id="157" name="Google Shape;157;p30"/>
          <p:cNvSpPr txBox="1"/>
          <p:nvPr/>
        </p:nvSpPr>
        <p:spPr>
          <a:xfrm>
            <a:off x="2660705" y="4845550"/>
            <a:ext cx="3822600" cy="295200"/>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r>
              <a:rPr lang="en" sz="1000">
                <a:solidFill>
                  <a:srgbClr val="595959"/>
                </a:solidFill>
              </a:rPr>
              <a:t>© 2022 Williams Hands On Science</a:t>
            </a:r>
            <a:endParaRPr sz="1000">
              <a:solidFill>
                <a:srgbClr val="595959"/>
              </a:solidFill>
            </a:endParaRPr>
          </a:p>
        </p:txBody>
      </p:sp>
      <p:sp>
        <p:nvSpPr>
          <p:cNvPr id="158" name="Google Shape;158;p30"/>
          <p:cNvSpPr txBox="1"/>
          <p:nvPr/>
        </p:nvSpPr>
        <p:spPr>
          <a:xfrm>
            <a:off x="258650" y="776350"/>
            <a:ext cx="1571700" cy="1339200"/>
          </a:xfrm>
          <a:prstGeom prst="rect">
            <a:avLst/>
          </a:prstGeom>
          <a:solidFill>
            <a:srgbClr val="F9CB9C"/>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lt1"/>
                </a:solidFill>
                <a:latin typeface="Bangers"/>
                <a:ea typeface="Bangers"/>
                <a:cs typeface="Bangers"/>
                <a:sym typeface="Bangers"/>
              </a:rPr>
              <a:t>Click here for </a:t>
            </a:r>
            <a:r>
              <a:rPr lang="en" sz="1900">
                <a:solidFill>
                  <a:schemeClr val="lt1"/>
                </a:solidFill>
                <a:latin typeface="Bangers"/>
                <a:ea typeface="Bangers"/>
                <a:cs typeface="Bangers"/>
                <a:sym typeface="Bangers"/>
              </a:rPr>
              <a:t>the </a:t>
            </a:r>
            <a:endParaRPr sz="1900">
              <a:solidFill>
                <a:schemeClr val="lt1"/>
              </a:solidFill>
              <a:latin typeface="Bangers"/>
              <a:ea typeface="Bangers"/>
              <a:cs typeface="Bangers"/>
              <a:sym typeface="Bangers"/>
            </a:endParaRPr>
          </a:p>
          <a:p>
            <a:pPr indent="0" lvl="0" marL="0" rtl="0" algn="ctr">
              <a:spcBef>
                <a:spcPts val="0"/>
              </a:spcBef>
              <a:spcAft>
                <a:spcPts val="0"/>
              </a:spcAft>
              <a:buNone/>
            </a:pPr>
            <a:r>
              <a:rPr lang="en" sz="1900" u="sng">
                <a:solidFill>
                  <a:schemeClr val="hlink"/>
                </a:solidFill>
                <a:latin typeface="Bangers"/>
                <a:ea typeface="Bangers"/>
                <a:cs typeface="Bangers"/>
                <a:sym typeface="Bangers"/>
                <a:hlinkClick r:id="rId4"/>
              </a:rPr>
              <a:t>project check in form</a:t>
            </a:r>
            <a:r>
              <a:rPr lang="en" sz="1800">
                <a:solidFill>
                  <a:schemeClr val="lt1"/>
                </a:solidFill>
                <a:latin typeface="Bangers"/>
                <a:ea typeface="Bangers"/>
                <a:cs typeface="Bangers"/>
                <a:sym typeface="Bangers"/>
              </a:rPr>
              <a:t> </a:t>
            </a:r>
            <a:endParaRPr sz="1800">
              <a:solidFill>
                <a:schemeClr val="lt1"/>
              </a:solidFill>
              <a:latin typeface="Bangers"/>
              <a:ea typeface="Bangers"/>
              <a:cs typeface="Bangers"/>
              <a:sym typeface="Bangers"/>
            </a:endParaRPr>
          </a:p>
        </p:txBody>
      </p:sp>
      <p:sp>
        <p:nvSpPr>
          <p:cNvPr id="159" name="Google Shape;159;p30"/>
          <p:cNvSpPr txBox="1"/>
          <p:nvPr/>
        </p:nvSpPr>
        <p:spPr>
          <a:xfrm>
            <a:off x="7345275" y="843550"/>
            <a:ext cx="1571700" cy="1046700"/>
          </a:xfrm>
          <a:prstGeom prst="rect">
            <a:avLst/>
          </a:prstGeom>
          <a:solidFill>
            <a:srgbClr val="8E7CC3"/>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lt1"/>
                </a:solidFill>
                <a:latin typeface="Bangers"/>
                <a:ea typeface="Bangers"/>
                <a:cs typeface="Bangers"/>
                <a:sym typeface="Bangers"/>
              </a:rPr>
              <a:t>Click here for </a:t>
            </a:r>
            <a:r>
              <a:rPr lang="en" sz="1900">
                <a:solidFill>
                  <a:schemeClr val="lt1"/>
                </a:solidFill>
                <a:latin typeface="Bangers"/>
                <a:ea typeface="Bangers"/>
                <a:cs typeface="Bangers"/>
                <a:sym typeface="Bangers"/>
              </a:rPr>
              <a:t>the </a:t>
            </a:r>
            <a:endParaRPr sz="1900">
              <a:solidFill>
                <a:schemeClr val="lt1"/>
              </a:solidFill>
              <a:latin typeface="Bangers"/>
              <a:ea typeface="Bangers"/>
              <a:cs typeface="Bangers"/>
              <a:sym typeface="Bangers"/>
            </a:endParaRPr>
          </a:p>
          <a:p>
            <a:pPr indent="0" lvl="0" marL="0" rtl="0" algn="ctr">
              <a:spcBef>
                <a:spcPts val="0"/>
              </a:spcBef>
              <a:spcAft>
                <a:spcPts val="0"/>
              </a:spcAft>
              <a:buNone/>
            </a:pPr>
            <a:r>
              <a:rPr lang="en" sz="1900" u="sng">
                <a:solidFill>
                  <a:schemeClr val="hlink"/>
                </a:solidFill>
                <a:latin typeface="Bangers"/>
                <a:ea typeface="Bangers"/>
                <a:cs typeface="Bangers"/>
                <a:sym typeface="Bangers"/>
                <a:hlinkClick r:id="rId5"/>
              </a:rPr>
              <a:t>Grading Rubric</a:t>
            </a:r>
            <a:endParaRPr sz="1800">
              <a:solidFill>
                <a:schemeClr val="lt1"/>
              </a:solidFill>
              <a:latin typeface="Bangers"/>
              <a:ea typeface="Bangers"/>
              <a:cs typeface="Bangers"/>
              <a:sym typeface="Banger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4" name="Shape 204"/>
        <p:cNvGrpSpPr/>
        <p:nvPr/>
      </p:nvGrpSpPr>
      <p:grpSpPr>
        <a:xfrm>
          <a:off x="0" y="0"/>
          <a:ext cx="0" cy="0"/>
          <a:chOff x="0" y="0"/>
          <a:chExt cx="0" cy="0"/>
        </a:xfrm>
      </p:grpSpPr>
      <p:sp>
        <p:nvSpPr>
          <p:cNvPr id="205" name="Google Shape;205;p39"/>
          <p:cNvSpPr txBox="1"/>
          <p:nvPr/>
        </p:nvSpPr>
        <p:spPr>
          <a:xfrm>
            <a:off x="694750" y="2791150"/>
            <a:ext cx="2096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Long neck</a:t>
            </a:r>
            <a:endParaRPr/>
          </a:p>
        </p:txBody>
      </p:sp>
      <p:sp>
        <p:nvSpPr>
          <p:cNvPr id="206" name="Google Shape;206;p39"/>
          <p:cNvSpPr txBox="1"/>
          <p:nvPr/>
        </p:nvSpPr>
        <p:spPr>
          <a:xfrm>
            <a:off x="3498075" y="2718000"/>
            <a:ext cx="5350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Able to reach high trees and other high things</a:t>
            </a:r>
            <a:endParaRPr/>
          </a:p>
        </p:txBody>
      </p:sp>
      <p:sp>
        <p:nvSpPr>
          <p:cNvPr id="207" name="Google Shape;207;p39"/>
          <p:cNvSpPr txBox="1"/>
          <p:nvPr/>
        </p:nvSpPr>
        <p:spPr>
          <a:xfrm>
            <a:off x="755675" y="3364000"/>
            <a:ext cx="2096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Beak</a:t>
            </a:r>
            <a:endParaRPr/>
          </a:p>
        </p:txBody>
      </p:sp>
      <p:sp>
        <p:nvSpPr>
          <p:cNvPr id="208" name="Google Shape;208;p39"/>
          <p:cNvSpPr txBox="1"/>
          <p:nvPr/>
        </p:nvSpPr>
        <p:spPr>
          <a:xfrm>
            <a:off x="3485875" y="3266500"/>
            <a:ext cx="45585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a:solidFill>
                  <a:schemeClr val="dk1"/>
                </a:solidFill>
              </a:rPr>
              <a:t>Can get the food easily and water </a:t>
            </a:r>
            <a:endParaRPr>
              <a:solidFill>
                <a:schemeClr val="dk1"/>
              </a:solidFill>
            </a:endParaRPr>
          </a:p>
          <a:p>
            <a:pPr indent="0" lvl="0" marL="0" rtl="0" algn="l">
              <a:spcBef>
                <a:spcPts val="0"/>
              </a:spcBef>
              <a:spcAft>
                <a:spcPts val="0"/>
              </a:spcAft>
              <a:buNone/>
            </a:pPr>
            <a:r>
              <a:t/>
            </a:r>
            <a:endParaRPr/>
          </a:p>
        </p:txBody>
      </p:sp>
      <p:sp>
        <p:nvSpPr>
          <p:cNvPr id="209" name="Google Shape;209;p39"/>
          <p:cNvSpPr txBox="1"/>
          <p:nvPr/>
        </p:nvSpPr>
        <p:spPr>
          <a:xfrm>
            <a:off x="706925" y="3802775"/>
            <a:ext cx="2364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a:solidFill>
                  <a:schemeClr val="dk1"/>
                </a:solidFill>
              </a:rPr>
              <a:t>Big wings/ long legs </a:t>
            </a:r>
            <a:endParaRPr>
              <a:solidFill>
                <a:schemeClr val="dk1"/>
              </a:solidFill>
            </a:endParaRPr>
          </a:p>
          <a:p>
            <a:pPr indent="0" lvl="0" marL="0" rtl="0" algn="l">
              <a:spcBef>
                <a:spcPts val="0"/>
              </a:spcBef>
              <a:spcAft>
                <a:spcPts val="0"/>
              </a:spcAft>
              <a:buNone/>
            </a:pPr>
            <a:r>
              <a:t/>
            </a:r>
            <a:endParaRPr/>
          </a:p>
        </p:txBody>
      </p:sp>
      <p:sp>
        <p:nvSpPr>
          <p:cNvPr id="210" name="Google Shape;210;p39"/>
          <p:cNvSpPr txBox="1"/>
          <p:nvPr/>
        </p:nvSpPr>
        <p:spPr>
          <a:xfrm>
            <a:off x="3552975" y="3694925"/>
            <a:ext cx="52410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a:solidFill>
                  <a:schemeClr val="dk1"/>
                </a:solidFill>
              </a:rPr>
              <a:t>Fly away easy from the predators and has long legs so it can run fast away from predators </a:t>
            </a:r>
            <a:endParaRPr>
              <a:solidFill>
                <a:schemeClr val="dk1"/>
              </a:solidFill>
            </a:endParaRPr>
          </a:p>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4" name="Shape 214"/>
        <p:cNvGrpSpPr/>
        <p:nvPr/>
      </p:nvGrpSpPr>
      <p:grpSpPr>
        <a:xfrm>
          <a:off x="0" y="0"/>
          <a:ext cx="0" cy="0"/>
          <a:chOff x="0" y="0"/>
          <a:chExt cx="0" cy="0"/>
        </a:xfrm>
      </p:grpSpPr>
      <p:pic>
        <p:nvPicPr>
          <p:cNvPr id="215" name="Google Shape;215;p40"/>
          <p:cNvPicPr preferRelativeResize="0"/>
          <p:nvPr/>
        </p:nvPicPr>
        <p:blipFill>
          <a:blip r:embed="rId4">
            <a:alphaModFix/>
          </a:blip>
          <a:stretch>
            <a:fillRect/>
          </a:stretch>
        </p:blipFill>
        <p:spPr>
          <a:xfrm>
            <a:off x="322274" y="1776780"/>
            <a:ext cx="2059073" cy="2745431"/>
          </a:xfrm>
          <a:prstGeom prst="rect">
            <a:avLst/>
          </a:prstGeom>
          <a:noFill/>
          <a:ln>
            <a:noFill/>
          </a:ln>
        </p:spPr>
      </p:pic>
      <p:pic>
        <p:nvPicPr>
          <p:cNvPr id="216" name="Google Shape;216;p40"/>
          <p:cNvPicPr preferRelativeResize="0"/>
          <p:nvPr/>
        </p:nvPicPr>
        <p:blipFill>
          <a:blip r:embed="rId5">
            <a:alphaModFix/>
          </a:blip>
          <a:stretch>
            <a:fillRect/>
          </a:stretch>
        </p:blipFill>
        <p:spPr>
          <a:xfrm>
            <a:off x="2454475" y="1776777"/>
            <a:ext cx="2059073" cy="2745431"/>
          </a:xfrm>
          <a:prstGeom prst="rect">
            <a:avLst/>
          </a:prstGeom>
          <a:noFill/>
          <a:ln>
            <a:noFill/>
          </a:ln>
        </p:spPr>
      </p:pic>
      <p:pic>
        <p:nvPicPr>
          <p:cNvPr id="217" name="Google Shape;217;p40"/>
          <p:cNvPicPr preferRelativeResize="0"/>
          <p:nvPr/>
        </p:nvPicPr>
        <p:blipFill>
          <a:blip r:embed="rId6">
            <a:alphaModFix/>
          </a:blip>
          <a:stretch>
            <a:fillRect/>
          </a:stretch>
        </p:blipFill>
        <p:spPr>
          <a:xfrm>
            <a:off x="4586663" y="1877929"/>
            <a:ext cx="1983199" cy="2644260"/>
          </a:xfrm>
          <a:prstGeom prst="rect">
            <a:avLst/>
          </a:prstGeom>
          <a:noFill/>
          <a:ln>
            <a:noFill/>
          </a:ln>
        </p:spPr>
      </p:pic>
      <p:pic>
        <p:nvPicPr>
          <p:cNvPr id="218" name="Google Shape;218;p40"/>
          <p:cNvPicPr preferRelativeResize="0"/>
          <p:nvPr/>
        </p:nvPicPr>
        <p:blipFill>
          <a:blip r:embed="rId7">
            <a:alphaModFix/>
          </a:blip>
          <a:stretch>
            <a:fillRect/>
          </a:stretch>
        </p:blipFill>
        <p:spPr>
          <a:xfrm>
            <a:off x="6709177" y="1937081"/>
            <a:ext cx="1983176" cy="264421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41"/>
          <p:cNvSpPr txBox="1"/>
          <p:nvPr>
            <p:ph type="title"/>
          </p:nvPr>
        </p:nvSpPr>
        <p:spPr>
          <a:xfrm>
            <a:off x="311700" y="445025"/>
            <a:ext cx="8520600" cy="572700"/>
          </a:xfrm>
          <a:prstGeom prst="rect">
            <a:avLst/>
          </a:prstGeom>
          <a:solidFill>
            <a:schemeClr val="lt1"/>
          </a:solidFill>
        </p:spPr>
        <p:txBody>
          <a:bodyPr anchorCtr="0" anchor="t" bIns="91425" lIns="91425" spcFirstLastPara="1" rIns="91425" wrap="square" tIns="91425">
            <a:noAutofit/>
          </a:bodyPr>
          <a:lstStyle/>
          <a:p>
            <a:pPr indent="0" lvl="0" marL="0" rtl="0" algn="ctr">
              <a:spcBef>
                <a:spcPts val="0"/>
              </a:spcBef>
              <a:spcAft>
                <a:spcPts val="0"/>
              </a:spcAft>
              <a:buNone/>
            </a:pPr>
            <a:r>
              <a:rPr lang="en" sz="3600">
                <a:latin typeface="Bangers"/>
                <a:ea typeface="Bangers"/>
                <a:cs typeface="Bangers"/>
                <a:sym typeface="Bangers"/>
              </a:rPr>
              <a:t>SKETCH OF SPECIES MODEL</a:t>
            </a:r>
            <a:endParaRPr sz="3600">
              <a:latin typeface="Bangers"/>
              <a:ea typeface="Bangers"/>
              <a:cs typeface="Bangers"/>
              <a:sym typeface="Bangers"/>
            </a:endParaRPr>
          </a:p>
        </p:txBody>
      </p:sp>
      <p:sp>
        <p:nvSpPr>
          <p:cNvPr id="224" name="Google Shape;224;p41"/>
          <p:cNvSpPr txBox="1"/>
          <p:nvPr>
            <p:ph idx="1" type="body"/>
          </p:nvPr>
        </p:nvSpPr>
        <p:spPr>
          <a:xfrm>
            <a:off x="311700" y="1152475"/>
            <a:ext cx="8520600" cy="3416400"/>
          </a:xfrm>
          <a:prstGeom prst="rect">
            <a:avLst/>
          </a:prstGeom>
          <a:solidFill>
            <a:schemeClr val="lt1"/>
          </a:solidFill>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25" name="Google Shape;225;p41"/>
          <p:cNvPicPr preferRelativeResize="0"/>
          <p:nvPr/>
        </p:nvPicPr>
        <p:blipFill>
          <a:blip r:embed="rId3">
            <a:alphaModFix/>
          </a:blip>
          <a:stretch>
            <a:fillRect/>
          </a:stretch>
        </p:blipFill>
        <p:spPr>
          <a:xfrm>
            <a:off x="1879223" y="725875"/>
            <a:ext cx="4670628" cy="39910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9" name="Shape 229"/>
        <p:cNvGrpSpPr/>
        <p:nvPr/>
      </p:nvGrpSpPr>
      <p:grpSpPr>
        <a:xfrm>
          <a:off x="0" y="0"/>
          <a:ext cx="0" cy="0"/>
          <a:chOff x="0" y="0"/>
          <a:chExt cx="0" cy="0"/>
        </a:xfrm>
      </p:grpSpPr>
      <p:pic>
        <p:nvPicPr>
          <p:cNvPr id="230" name="Google Shape;230;p42"/>
          <p:cNvPicPr preferRelativeResize="0"/>
          <p:nvPr/>
        </p:nvPicPr>
        <p:blipFill>
          <a:blip r:embed="rId4">
            <a:alphaModFix/>
          </a:blip>
          <a:stretch>
            <a:fillRect/>
          </a:stretch>
        </p:blipFill>
        <p:spPr>
          <a:xfrm>
            <a:off x="169568" y="2048211"/>
            <a:ext cx="2128581" cy="2838098"/>
          </a:xfrm>
          <a:prstGeom prst="rect">
            <a:avLst/>
          </a:prstGeom>
          <a:noFill/>
          <a:ln>
            <a:noFill/>
          </a:ln>
        </p:spPr>
      </p:pic>
      <p:pic>
        <p:nvPicPr>
          <p:cNvPr id="231" name="Google Shape;231;p42"/>
          <p:cNvPicPr preferRelativeResize="0"/>
          <p:nvPr/>
        </p:nvPicPr>
        <p:blipFill>
          <a:blip r:embed="rId5">
            <a:alphaModFix/>
          </a:blip>
          <a:stretch>
            <a:fillRect/>
          </a:stretch>
        </p:blipFill>
        <p:spPr>
          <a:xfrm>
            <a:off x="2298150" y="1966322"/>
            <a:ext cx="2251400" cy="3001866"/>
          </a:xfrm>
          <a:prstGeom prst="rect">
            <a:avLst/>
          </a:prstGeom>
          <a:noFill/>
          <a:ln>
            <a:noFill/>
          </a:ln>
        </p:spPr>
      </p:pic>
      <p:pic>
        <p:nvPicPr>
          <p:cNvPr id="232" name="Google Shape;232;p42"/>
          <p:cNvPicPr preferRelativeResize="0"/>
          <p:nvPr/>
        </p:nvPicPr>
        <p:blipFill>
          <a:blip r:embed="rId6">
            <a:alphaModFix/>
          </a:blip>
          <a:stretch>
            <a:fillRect/>
          </a:stretch>
        </p:blipFill>
        <p:spPr>
          <a:xfrm>
            <a:off x="4625475" y="1868376"/>
            <a:ext cx="2070052" cy="2760049"/>
          </a:xfrm>
          <a:prstGeom prst="rect">
            <a:avLst/>
          </a:prstGeom>
          <a:noFill/>
          <a:ln>
            <a:noFill/>
          </a:ln>
        </p:spPr>
      </p:pic>
      <p:pic>
        <p:nvPicPr>
          <p:cNvPr id="233" name="Google Shape;233;p42"/>
          <p:cNvPicPr preferRelativeResize="0"/>
          <p:nvPr/>
        </p:nvPicPr>
        <p:blipFill>
          <a:blip r:embed="rId7">
            <a:alphaModFix/>
          </a:blip>
          <a:stretch>
            <a:fillRect/>
          </a:stretch>
        </p:blipFill>
        <p:spPr>
          <a:xfrm>
            <a:off x="6779600" y="1923325"/>
            <a:ext cx="2251400" cy="300185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7" name="Shape 237"/>
        <p:cNvGrpSpPr/>
        <p:nvPr/>
      </p:nvGrpSpPr>
      <p:grpSpPr>
        <a:xfrm>
          <a:off x="0" y="0"/>
          <a:ext cx="0" cy="0"/>
          <a:chOff x="0" y="0"/>
          <a:chExt cx="0" cy="0"/>
        </a:xfrm>
      </p:grpSpPr>
      <p:pic>
        <p:nvPicPr>
          <p:cNvPr id="238" name="Google Shape;238;p43"/>
          <p:cNvPicPr preferRelativeResize="0"/>
          <p:nvPr/>
        </p:nvPicPr>
        <p:blipFill>
          <a:blip r:embed="rId4">
            <a:alphaModFix/>
          </a:blip>
          <a:stretch>
            <a:fillRect/>
          </a:stretch>
        </p:blipFill>
        <p:spPr>
          <a:xfrm>
            <a:off x="2882575" y="1596676"/>
            <a:ext cx="2463548" cy="328472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2" name="Shape 242"/>
        <p:cNvGrpSpPr/>
        <p:nvPr/>
      </p:nvGrpSpPr>
      <p:grpSpPr>
        <a:xfrm>
          <a:off x="0" y="0"/>
          <a:ext cx="0" cy="0"/>
          <a:chOff x="0" y="0"/>
          <a:chExt cx="0" cy="0"/>
        </a:xfrm>
      </p:grpSpPr>
      <p:sp>
        <p:nvSpPr>
          <p:cNvPr id="243" name="Google Shape;243;p44"/>
          <p:cNvSpPr txBox="1"/>
          <p:nvPr/>
        </p:nvSpPr>
        <p:spPr>
          <a:xfrm>
            <a:off x="3282550" y="942050"/>
            <a:ext cx="1808700" cy="369300"/>
          </a:xfrm>
          <a:prstGeom prst="rect">
            <a:avLst/>
          </a:prstGeom>
          <a:solidFill>
            <a:srgbClr val="FFF2CC"/>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lnSpc>
                <a:spcPct val="107000"/>
              </a:lnSpc>
              <a:spcBef>
                <a:spcPts val="0"/>
              </a:spcBef>
              <a:spcAft>
                <a:spcPts val="0"/>
              </a:spcAft>
              <a:buNone/>
            </a:pPr>
            <a:r>
              <a:rPr b="1" lang="en" sz="1200">
                <a:solidFill>
                  <a:schemeClr val="dk1"/>
                </a:solidFill>
              </a:rPr>
              <a:t>evolutionary descent</a:t>
            </a:r>
            <a:endParaRPr/>
          </a:p>
        </p:txBody>
      </p:sp>
      <p:sp>
        <p:nvSpPr>
          <p:cNvPr id="244" name="Google Shape;244;p44"/>
          <p:cNvSpPr txBox="1"/>
          <p:nvPr/>
        </p:nvSpPr>
        <p:spPr>
          <a:xfrm>
            <a:off x="3611625" y="1369900"/>
            <a:ext cx="2275500" cy="369300"/>
          </a:xfrm>
          <a:prstGeom prst="rect">
            <a:avLst/>
          </a:prstGeom>
          <a:solidFill>
            <a:srgbClr val="D9EAD3"/>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dk1"/>
                </a:solidFill>
              </a:rPr>
              <a:t>embryological development</a:t>
            </a:r>
            <a:endParaRPr/>
          </a:p>
        </p:txBody>
      </p:sp>
      <p:sp>
        <p:nvSpPr>
          <p:cNvPr id="245" name="Google Shape;245;p44"/>
          <p:cNvSpPr txBox="1"/>
          <p:nvPr/>
        </p:nvSpPr>
        <p:spPr>
          <a:xfrm>
            <a:off x="2612175" y="2273650"/>
            <a:ext cx="1476300" cy="369300"/>
          </a:xfrm>
          <a:prstGeom prst="rect">
            <a:avLst/>
          </a:prstGeom>
          <a:solidFill>
            <a:srgbClr val="D0E0E3"/>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dk1"/>
                </a:solidFill>
              </a:rPr>
              <a:t>Natural selection </a:t>
            </a:r>
            <a:endParaRPr/>
          </a:p>
        </p:txBody>
      </p:sp>
      <p:sp>
        <p:nvSpPr>
          <p:cNvPr id="246" name="Google Shape;246;p44"/>
          <p:cNvSpPr txBox="1"/>
          <p:nvPr/>
        </p:nvSpPr>
        <p:spPr>
          <a:xfrm>
            <a:off x="2429150" y="3836113"/>
            <a:ext cx="723900" cy="369300"/>
          </a:xfrm>
          <a:prstGeom prst="rect">
            <a:avLst/>
          </a:prstGeom>
          <a:solidFill>
            <a:srgbClr val="C9DAF8"/>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dk1"/>
                </a:solidFill>
              </a:rPr>
              <a:t>Traits </a:t>
            </a:r>
            <a:endParaRPr/>
          </a:p>
        </p:txBody>
      </p:sp>
      <p:sp>
        <p:nvSpPr>
          <p:cNvPr id="247" name="Google Shape;247;p44"/>
          <p:cNvSpPr txBox="1"/>
          <p:nvPr/>
        </p:nvSpPr>
        <p:spPr>
          <a:xfrm>
            <a:off x="2124650" y="4292725"/>
            <a:ext cx="723900" cy="369300"/>
          </a:xfrm>
          <a:prstGeom prst="rect">
            <a:avLst/>
          </a:prstGeom>
          <a:solidFill>
            <a:srgbClr val="D9D2E9"/>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dk1"/>
                </a:solidFill>
              </a:rPr>
              <a:t>Less</a:t>
            </a:r>
            <a:endParaRPr/>
          </a:p>
        </p:txBody>
      </p:sp>
      <p:sp>
        <p:nvSpPr>
          <p:cNvPr id="248" name="Google Shape;248;p44"/>
          <p:cNvSpPr txBox="1"/>
          <p:nvPr/>
        </p:nvSpPr>
        <p:spPr>
          <a:xfrm>
            <a:off x="1173950" y="3379525"/>
            <a:ext cx="1255200" cy="369300"/>
          </a:xfrm>
          <a:prstGeom prst="rect">
            <a:avLst/>
          </a:prstGeom>
          <a:solidFill>
            <a:srgbClr val="EAD1DC"/>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dk1"/>
                </a:solidFill>
              </a:rPr>
              <a:t>environmental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2" name="Shape 252"/>
        <p:cNvGrpSpPr/>
        <p:nvPr/>
      </p:nvGrpSpPr>
      <p:grpSpPr>
        <a:xfrm>
          <a:off x="0" y="0"/>
          <a:ext cx="0" cy="0"/>
          <a:chOff x="0" y="0"/>
          <a:chExt cx="0" cy="0"/>
        </a:xfrm>
      </p:grpSpPr>
      <p:sp>
        <p:nvSpPr>
          <p:cNvPr id="253" name="Google Shape;253;p45"/>
          <p:cNvSpPr txBox="1"/>
          <p:nvPr/>
        </p:nvSpPr>
        <p:spPr>
          <a:xfrm>
            <a:off x="877575" y="1596675"/>
            <a:ext cx="6496500" cy="2770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a:solidFill>
                  <a:schemeClr val="dk1"/>
                </a:solidFill>
              </a:rPr>
              <a:t>The Three-Legged Ave lives in a more tropical area with lakes, pools, oceans, and tropical rain forest. It has very long legs to run fast from predators and wings so it can fly away from predators. It has night vision so it can see in the dark and watch for predators.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 long beak allows it to catch food (nuts, fruits, and plants) and water. It’s embryology is like a goose, duck, and seabird. It has some of the same bone structures as a flamingo, ostrich, and just a normal bird.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To stay warmer it has light fur since typically it is warmer. To keep cool it just has the pools and other water. The Three - Legged Ave has a nest at the very top of the very tall trees so it can protect its babies from the ground animals.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Overall this creature has some very fascinating features that can help it in many different ways.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3" name="Shape 163"/>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7" name="Shape 167"/>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1" name="Shape 171"/>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5" name="Shape 175"/>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9" name="Shape 179"/>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3" name="Shape 183"/>
        <p:cNvGrpSpPr/>
        <p:nvPr/>
      </p:nvGrpSpPr>
      <p:grpSpPr>
        <a:xfrm>
          <a:off x="0" y="0"/>
          <a:ext cx="0" cy="0"/>
          <a:chOff x="0" y="0"/>
          <a:chExt cx="0" cy="0"/>
        </a:xfrm>
      </p:grpSpPr>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7" name="Shape 187"/>
        <p:cNvGrpSpPr/>
        <p:nvPr/>
      </p:nvGrpSpPr>
      <p:grpSpPr>
        <a:xfrm>
          <a:off x="0" y="0"/>
          <a:ext cx="0" cy="0"/>
          <a:chOff x="0" y="0"/>
          <a:chExt cx="0" cy="0"/>
        </a:xfrm>
      </p:grpSpPr>
      <p:sp>
        <p:nvSpPr>
          <p:cNvPr id="188" name="Google Shape;188;p37"/>
          <p:cNvSpPr txBox="1"/>
          <p:nvPr/>
        </p:nvSpPr>
        <p:spPr>
          <a:xfrm>
            <a:off x="3693075" y="1316350"/>
            <a:ext cx="1316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B</a:t>
            </a:r>
            <a:endParaRPr/>
          </a:p>
        </p:txBody>
      </p:sp>
      <p:pic>
        <p:nvPicPr>
          <p:cNvPr id="189" name="Google Shape;189;p37"/>
          <p:cNvPicPr preferRelativeResize="0"/>
          <p:nvPr/>
        </p:nvPicPr>
        <p:blipFill>
          <a:blip r:embed="rId4">
            <a:alphaModFix/>
          </a:blip>
          <a:stretch>
            <a:fillRect/>
          </a:stretch>
        </p:blipFill>
        <p:spPr>
          <a:xfrm>
            <a:off x="1962327" y="2352350"/>
            <a:ext cx="4451875" cy="22586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3" name="Shape 193"/>
        <p:cNvGrpSpPr/>
        <p:nvPr/>
      </p:nvGrpSpPr>
      <p:grpSpPr>
        <a:xfrm>
          <a:off x="0" y="0"/>
          <a:ext cx="0" cy="0"/>
          <a:chOff x="0" y="0"/>
          <a:chExt cx="0" cy="0"/>
        </a:xfrm>
      </p:grpSpPr>
      <p:sp>
        <p:nvSpPr>
          <p:cNvPr id="194" name="Google Shape;194;p38"/>
          <p:cNvSpPr txBox="1"/>
          <p:nvPr/>
        </p:nvSpPr>
        <p:spPr>
          <a:xfrm>
            <a:off x="719125" y="1109125"/>
            <a:ext cx="3266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a:solidFill>
                  <a:schemeClr val="dk1"/>
                </a:solidFill>
              </a:rPr>
              <a:t>Has light fur and cool off in the pools </a:t>
            </a:r>
            <a:endParaRPr/>
          </a:p>
        </p:txBody>
      </p:sp>
      <p:sp>
        <p:nvSpPr>
          <p:cNvPr id="195" name="Google Shape;195;p38"/>
          <p:cNvSpPr txBox="1"/>
          <p:nvPr/>
        </p:nvSpPr>
        <p:spPr>
          <a:xfrm>
            <a:off x="609325" y="1608875"/>
            <a:ext cx="3486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Fruits, Nuts, Plants </a:t>
            </a:r>
            <a:endParaRPr/>
          </a:p>
        </p:txBody>
      </p:sp>
      <p:sp>
        <p:nvSpPr>
          <p:cNvPr id="196" name="Google Shape;196;p38"/>
          <p:cNvSpPr txBox="1"/>
          <p:nvPr/>
        </p:nvSpPr>
        <p:spPr>
          <a:xfrm>
            <a:off x="719125" y="2108625"/>
            <a:ext cx="4826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a:solidFill>
                  <a:schemeClr val="dk1"/>
                </a:solidFill>
              </a:rPr>
              <a:t>It will have a long beak able to get food and water </a:t>
            </a:r>
            <a:endParaRPr>
              <a:solidFill>
                <a:schemeClr val="dk1"/>
              </a:solidFill>
            </a:endParaRPr>
          </a:p>
          <a:p>
            <a:pPr indent="0" lvl="0" marL="0" rtl="0" algn="l">
              <a:spcBef>
                <a:spcPts val="0"/>
              </a:spcBef>
              <a:spcAft>
                <a:spcPts val="0"/>
              </a:spcAft>
              <a:buNone/>
            </a:pPr>
            <a:r>
              <a:t/>
            </a:r>
            <a:endParaRPr/>
          </a:p>
        </p:txBody>
      </p:sp>
      <p:sp>
        <p:nvSpPr>
          <p:cNvPr id="197" name="Google Shape;197;p38"/>
          <p:cNvSpPr txBox="1"/>
          <p:nvPr/>
        </p:nvSpPr>
        <p:spPr>
          <a:xfrm>
            <a:off x="670350" y="2724225"/>
            <a:ext cx="2791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fly/walk</a:t>
            </a:r>
            <a:endParaRPr/>
          </a:p>
        </p:txBody>
      </p:sp>
      <p:sp>
        <p:nvSpPr>
          <p:cNvPr id="198" name="Google Shape;198;p38"/>
          <p:cNvSpPr txBox="1"/>
          <p:nvPr/>
        </p:nvSpPr>
        <p:spPr>
          <a:xfrm>
            <a:off x="682550" y="3327425"/>
            <a:ext cx="3839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a:solidFill>
                  <a:schemeClr val="dk1"/>
                </a:solidFill>
              </a:rPr>
              <a:t>2 cm above the beak, has night vision</a:t>
            </a:r>
            <a:endParaRPr/>
          </a:p>
        </p:txBody>
      </p:sp>
      <p:sp>
        <p:nvSpPr>
          <p:cNvPr id="199" name="Google Shape;199;p38"/>
          <p:cNvSpPr txBox="1"/>
          <p:nvPr/>
        </p:nvSpPr>
        <p:spPr>
          <a:xfrm>
            <a:off x="633800" y="3888100"/>
            <a:ext cx="4229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a:solidFill>
                  <a:schemeClr val="dk1"/>
                </a:solidFill>
              </a:rPr>
              <a:t>Runs super fast, and it can fly away</a:t>
            </a:r>
            <a:endParaRPr/>
          </a:p>
        </p:txBody>
      </p:sp>
      <p:sp>
        <p:nvSpPr>
          <p:cNvPr id="200" name="Google Shape;200;p38"/>
          <p:cNvSpPr txBox="1"/>
          <p:nvPr/>
        </p:nvSpPr>
        <p:spPr>
          <a:xfrm>
            <a:off x="670350" y="4387825"/>
            <a:ext cx="4704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a:solidFill>
                  <a:schemeClr val="dk1"/>
                </a:solidFill>
              </a:rPr>
              <a:t>Shelter can be at the very top of the tall trees </a:t>
            </a:r>
            <a:endParaRPr>
              <a:solidFill>
                <a:schemeClr val="dk1"/>
              </a:solidFill>
            </a:endParaRPr>
          </a:p>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