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5"/>
    <p:sldMasterId id="214748367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5143500" cx="9144000"/>
  <p:notesSz cx="6858000" cy="9144000"/>
  <p:embeddedFontLst>
    <p:embeddedFont>
      <p:font typeface="Bangers"/>
      <p:regular r:id="rId24"/>
    </p:embeddedFont>
    <p:embeddedFont>
      <p:font typeface="Arial Black"/>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3D05CDA-E6AF-40A9-89B4-87E70CCA04D8}">
  <a:tblStyle styleId="{33D05CDA-E6AF-40A9-89B4-87E70CCA04D8}"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Bangers-regular.fntdata"/><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5" Type="http://schemas.openxmlformats.org/officeDocument/2006/relationships/font" Target="fonts/ArialBlack-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26e0c72a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26e0c72a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f3f5fc9418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f3f5fc9418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f3f5fc9418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f3f5fc9418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22e857ba7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22e857ba7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f3f5fc9418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f3f5fc9418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f3f5fc9418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f3f5fc9418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f3f5fc9418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f3f5fc941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282fa2848f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282fa2848f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b66376aa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1b66376aa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b66376aa8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1b66376aa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b66376aa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1b66376aa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b66376aa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1b66376aa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b66376aa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1b66376aa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b66376aa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1b66376aa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3f5fc9418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f3f5fc941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f3f5fc941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f3f5fc941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CEPTS">
  <p:cSld name="CUSTOM_2">
    <p:spTree>
      <p:nvGrpSpPr>
        <p:cNvPr id="50"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0" y="0"/>
            <a:ext cx="9144001" cy="5140990"/>
          </a:xfrm>
          <a:prstGeom prst="rect">
            <a:avLst/>
          </a:prstGeom>
          <a:noFill/>
          <a:ln>
            <a:noFill/>
          </a:ln>
        </p:spPr>
      </p:pic>
      <p:sp>
        <p:nvSpPr>
          <p:cNvPr id="52" name="Google Shape;52;p13"/>
          <p:cNvSpPr/>
          <p:nvPr/>
        </p:nvSpPr>
        <p:spPr>
          <a:xfrm>
            <a:off x="972290"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79D8B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3" name="Google Shape;53;p13"/>
          <p:cNvSpPr/>
          <p:nvPr/>
        </p:nvSpPr>
        <p:spPr>
          <a:xfrm>
            <a:off x="5991393"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FF57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4" name="Google Shape;54;p13"/>
          <p:cNvSpPr/>
          <p:nvPr/>
        </p:nvSpPr>
        <p:spPr>
          <a:xfrm>
            <a:off x="3481842"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3B1EB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5" name="Google Shape;55;p13"/>
          <p:cNvSpPr txBox="1"/>
          <p:nvPr>
            <p:ph idx="1" type="subTitle"/>
          </p:nvPr>
        </p:nvSpPr>
        <p:spPr>
          <a:xfrm>
            <a:off x="12635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6" name="Google Shape;56;p13"/>
          <p:cNvSpPr txBox="1"/>
          <p:nvPr>
            <p:ph idx="2" type="subTitle"/>
          </p:nvPr>
        </p:nvSpPr>
        <p:spPr>
          <a:xfrm>
            <a:off x="3775121"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7" name="Google Shape;57;p13"/>
          <p:cNvSpPr txBox="1"/>
          <p:nvPr>
            <p:ph type="title"/>
          </p:nvPr>
        </p:nvSpPr>
        <p:spPr>
          <a:xfrm>
            <a:off x="628270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58" name="Google Shape;58;p13"/>
          <p:cNvSpPr txBox="1"/>
          <p:nvPr>
            <p:ph idx="3" type="subTitle"/>
          </p:nvPr>
        </p:nvSpPr>
        <p:spPr>
          <a:xfrm>
            <a:off x="62826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9" name="Google Shape;59;p13"/>
          <p:cNvSpPr txBox="1"/>
          <p:nvPr>
            <p:ph idx="4" type="title"/>
          </p:nvPr>
        </p:nvSpPr>
        <p:spPr>
          <a:xfrm>
            <a:off x="377374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0" name="Google Shape;60;p13"/>
          <p:cNvSpPr txBox="1"/>
          <p:nvPr>
            <p:ph idx="5" type="title"/>
          </p:nvPr>
        </p:nvSpPr>
        <p:spPr>
          <a:xfrm>
            <a:off x="1263612"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1" name="Google Shape;61;p13"/>
          <p:cNvSpPr txBox="1"/>
          <p:nvPr>
            <p:ph idx="6" type="title"/>
          </p:nvPr>
        </p:nvSpPr>
        <p:spPr>
          <a:xfrm>
            <a:off x="408637" y="391777"/>
            <a:ext cx="8545800" cy="401700"/>
          </a:xfrm>
          <a:prstGeom prst="rect">
            <a:avLst/>
          </a:prstGeom>
          <a:noFill/>
          <a:ln>
            <a:noFill/>
          </a:ln>
        </p:spPr>
        <p:txBody>
          <a:bodyPr anchorCtr="0" anchor="t" bIns="0" lIns="0" spcFirstLastPara="1" rIns="0" wrap="square" tIns="0">
            <a:noAutofit/>
          </a:bodyPr>
          <a:lstStyle>
            <a:lvl1pPr lvl="0" rtl="0">
              <a:spcBef>
                <a:spcPts val="0"/>
              </a:spcBef>
              <a:spcAft>
                <a:spcPts val="0"/>
              </a:spcAft>
              <a:buClr>
                <a:srgbClr val="DB3862"/>
              </a:buClr>
              <a:buSzPts val="2500"/>
              <a:buNone/>
              <a:defRPr i="0" sz="2500">
                <a:solidFill>
                  <a:srgbClr val="DB3862"/>
                </a:solidFill>
              </a:defRPr>
            </a:lvl1pPr>
            <a:lvl2pPr lvl="1" rtl="0">
              <a:spcBef>
                <a:spcPts val="0"/>
              </a:spcBef>
              <a:spcAft>
                <a:spcPts val="0"/>
              </a:spcAft>
              <a:buClr>
                <a:srgbClr val="DB3862"/>
              </a:buClr>
              <a:buSzPts val="3300"/>
              <a:buNone/>
              <a:defRPr sz="3300">
                <a:solidFill>
                  <a:srgbClr val="DB3862"/>
                </a:solidFill>
              </a:defRPr>
            </a:lvl2pPr>
            <a:lvl3pPr lvl="2" rtl="0">
              <a:spcBef>
                <a:spcPts val="0"/>
              </a:spcBef>
              <a:spcAft>
                <a:spcPts val="0"/>
              </a:spcAft>
              <a:buClr>
                <a:srgbClr val="DB3862"/>
              </a:buClr>
              <a:buSzPts val="3300"/>
              <a:buNone/>
              <a:defRPr sz="3300">
                <a:solidFill>
                  <a:srgbClr val="DB3862"/>
                </a:solidFill>
              </a:defRPr>
            </a:lvl3pPr>
            <a:lvl4pPr lvl="3" rtl="0">
              <a:spcBef>
                <a:spcPts val="0"/>
              </a:spcBef>
              <a:spcAft>
                <a:spcPts val="0"/>
              </a:spcAft>
              <a:buClr>
                <a:srgbClr val="DB3862"/>
              </a:buClr>
              <a:buSzPts val="3300"/>
              <a:buNone/>
              <a:defRPr sz="3300">
                <a:solidFill>
                  <a:srgbClr val="DB3862"/>
                </a:solidFill>
              </a:defRPr>
            </a:lvl4pPr>
            <a:lvl5pPr lvl="4" rtl="0">
              <a:spcBef>
                <a:spcPts val="0"/>
              </a:spcBef>
              <a:spcAft>
                <a:spcPts val="0"/>
              </a:spcAft>
              <a:buClr>
                <a:srgbClr val="DB3862"/>
              </a:buClr>
              <a:buSzPts val="3300"/>
              <a:buNone/>
              <a:defRPr sz="3300">
                <a:solidFill>
                  <a:srgbClr val="DB3862"/>
                </a:solidFill>
              </a:defRPr>
            </a:lvl5pPr>
            <a:lvl6pPr lvl="5" rtl="0">
              <a:spcBef>
                <a:spcPts val="0"/>
              </a:spcBef>
              <a:spcAft>
                <a:spcPts val="0"/>
              </a:spcAft>
              <a:buClr>
                <a:srgbClr val="DB3862"/>
              </a:buClr>
              <a:buSzPts val="3300"/>
              <a:buNone/>
              <a:defRPr sz="3300">
                <a:solidFill>
                  <a:srgbClr val="DB3862"/>
                </a:solidFill>
              </a:defRPr>
            </a:lvl6pPr>
            <a:lvl7pPr lvl="6" rtl="0">
              <a:spcBef>
                <a:spcPts val="0"/>
              </a:spcBef>
              <a:spcAft>
                <a:spcPts val="0"/>
              </a:spcAft>
              <a:buClr>
                <a:srgbClr val="DB3862"/>
              </a:buClr>
              <a:buSzPts val="3300"/>
              <a:buNone/>
              <a:defRPr sz="3300">
                <a:solidFill>
                  <a:srgbClr val="DB3862"/>
                </a:solidFill>
              </a:defRPr>
            </a:lvl7pPr>
            <a:lvl8pPr lvl="7" rtl="0">
              <a:spcBef>
                <a:spcPts val="0"/>
              </a:spcBef>
              <a:spcAft>
                <a:spcPts val="0"/>
              </a:spcAft>
              <a:buClr>
                <a:srgbClr val="DB3862"/>
              </a:buClr>
              <a:buSzPts val="3300"/>
              <a:buNone/>
              <a:defRPr sz="3300">
                <a:solidFill>
                  <a:srgbClr val="DB3862"/>
                </a:solidFill>
              </a:defRPr>
            </a:lvl8pPr>
            <a:lvl9pPr lvl="8" rtl="0">
              <a:spcBef>
                <a:spcPts val="0"/>
              </a:spcBef>
              <a:spcAft>
                <a:spcPts val="0"/>
              </a:spcAft>
              <a:buClr>
                <a:srgbClr val="DB3862"/>
              </a:buClr>
              <a:buSzPts val="3300"/>
              <a:buNone/>
              <a:defRPr sz="3300">
                <a:solidFill>
                  <a:srgbClr val="DB386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62" name="Shape 62"/>
        <p:cNvGrpSpPr/>
        <p:nvPr/>
      </p:nvGrpSpPr>
      <p:grpSpPr>
        <a:xfrm>
          <a:off x="0" y="0"/>
          <a:ext cx="0" cy="0"/>
          <a:chOff x="0" y="0"/>
          <a:chExt cx="0" cy="0"/>
        </a:xfrm>
      </p:grpSpPr>
      <p:sp>
        <p:nvSpPr>
          <p:cNvPr id="63" name="Google Shape;63;p14"/>
          <p:cNvSpPr txBox="1"/>
          <p:nvPr>
            <p:ph type="ctrTitle"/>
          </p:nvPr>
        </p:nvSpPr>
        <p:spPr>
          <a:xfrm>
            <a:off x="1815525" y="1991825"/>
            <a:ext cx="5585400" cy="1159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b="0" sz="6000"/>
            </a:lvl1pPr>
            <a:lvl2pPr lvl="1" rtl="0">
              <a:spcBef>
                <a:spcPts val="0"/>
              </a:spcBef>
              <a:spcAft>
                <a:spcPts val="0"/>
              </a:spcAft>
              <a:buSzPts val="6000"/>
              <a:buNone/>
              <a:defRPr b="0" sz="6000"/>
            </a:lvl2pPr>
            <a:lvl3pPr lvl="2" rtl="0">
              <a:spcBef>
                <a:spcPts val="0"/>
              </a:spcBef>
              <a:spcAft>
                <a:spcPts val="0"/>
              </a:spcAft>
              <a:buSzPts val="6000"/>
              <a:buNone/>
              <a:defRPr b="0" sz="6000"/>
            </a:lvl3pPr>
            <a:lvl4pPr lvl="3" rtl="0">
              <a:spcBef>
                <a:spcPts val="0"/>
              </a:spcBef>
              <a:spcAft>
                <a:spcPts val="0"/>
              </a:spcAft>
              <a:buSzPts val="6000"/>
              <a:buNone/>
              <a:defRPr b="0" sz="6000"/>
            </a:lvl4pPr>
            <a:lvl5pPr lvl="4" rtl="0">
              <a:spcBef>
                <a:spcPts val="0"/>
              </a:spcBef>
              <a:spcAft>
                <a:spcPts val="0"/>
              </a:spcAft>
              <a:buSzPts val="6000"/>
              <a:buNone/>
              <a:defRPr b="0" sz="6000"/>
            </a:lvl5pPr>
            <a:lvl6pPr lvl="5" rtl="0">
              <a:spcBef>
                <a:spcPts val="0"/>
              </a:spcBef>
              <a:spcAft>
                <a:spcPts val="0"/>
              </a:spcAft>
              <a:buSzPts val="6000"/>
              <a:buNone/>
              <a:defRPr b="0" sz="6000"/>
            </a:lvl6pPr>
            <a:lvl7pPr lvl="6" rtl="0">
              <a:spcBef>
                <a:spcPts val="0"/>
              </a:spcBef>
              <a:spcAft>
                <a:spcPts val="0"/>
              </a:spcAft>
              <a:buSzPts val="6000"/>
              <a:buNone/>
              <a:defRPr b="0" sz="6000"/>
            </a:lvl7pPr>
            <a:lvl8pPr lvl="7" rtl="0">
              <a:spcBef>
                <a:spcPts val="0"/>
              </a:spcBef>
              <a:spcAft>
                <a:spcPts val="0"/>
              </a:spcAft>
              <a:buSzPts val="6000"/>
              <a:buNone/>
              <a:defRPr b="0" sz="6000"/>
            </a:lvl8pPr>
            <a:lvl9pPr lvl="8" rtl="0">
              <a:spcBef>
                <a:spcPts val="0"/>
              </a:spcBef>
              <a:spcAft>
                <a:spcPts val="0"/>
              </a:spcAft>
              <a:buSzPts val="6000"/>
              <a:buNone/>
              <a:defRPr b="0" sz="6000"/>
            </a:lvl9pPr>
          </a:lstStyle>
          <a:p/>
        </p:txBody>
      </p:sp>
      <p:sp>
        <p:nvSpPr>
          <p:cNvPr id="64" name="Google Shape;64;p14"/>
          <p:cNvSpPr txBox="1"/>
          <p:nvPr>
            <p:ph idx="12" type="sldNum"/>
          </p:nvPr>
        </p:nvSpPr>
        <p:spPr>
          <a:xfrm>
            <a:off x="-1116" y="-140074"/>
            <a:ext cx="548700" cy="393600"/>
          </a:xfrm>
          <a:prstGeom prst="rect">
            <a:avLst/>
          </a:prstGeom>
        </p:spPr>
        <p:txBody>
          <a:bodyPr anchorCtr="0" anchor="t" bIns="91425" lIns="91425" spcFirstLastPara="1" rIns="91425" wrap="square" tIns="91425">
            <a:noAutofit/>
          </a:bodyPr>
          <a:lstStyle>
            <a:lvl1pPr lvl="0" rtl="0">
              <a:buNone/>
              <a:defRPr sz="4800">
                <a:solidFill>
                  <a:srgbClr val="000000"/>
                </a:solidFill>
              </a:defRPr>
            </a:lvl1pPr>
            <a:lvl2pPr lvl="1" rtl="0">
              <a:buNone/>
              <a:defRPr sz="4800">
                <a:solidFill>
                  <a:srgbClr val="000000"/>
                </a:solidFill>
              </a:defRPr>
            </a:lvl2pPr>
            <a:lvl3pPr lvl="2" rtl="0">
              <a:buNone/>
              <a:defRPr sz="4800">
                <a:solidFill>
                  <a:srgbClr val="000000"/>
                </a:solidFill>
              </a:defRPr>
            </a:lvl3pPr>
            <a:lvl4pPr lvl="3" rtl="0">
              <a:buNone/>
              <a:defRPr sz="4800">
                <a:solidFill>
                  <a:srgbClr val="000000"/>
                </a:solidFill>
              </a:defRPr>
            </a:lvl4pPr>
            <a:lvl5pPr lvl="4" rtl="0">
              <a:buNone/>
              <a:defRPr sz="4800">
                <a:solidFill>
                  <a:srgbClr val="000000"/>
                </a:solidFill>
              </a:defRPr>
            </a:lvl5pPr>
            <a:lvl6pPr lvl="5" rtl="0">
              <a:buNone/>
              <a:defRPr sz="4800">
                <a:solidFill>
                  <a:srgbClr val="000000"/>
                </a:solidFill>
              </a:defRPr>
            </a:lvl6pPr>
            <a:lvl7pPr lvl="6" rtl="0">
              <a:buNone/>
              <a:defRPr sz="4800">
                <a:solidFill>
                  <a:srgbClr val="000000"/>
                </a:solidFill>
              </a:defRPr>
            </a:lvl7pPr>
            <a:lvl8pPr lvl="7" rtl="0">
              <a:buNone/>
              <a:defRPr sz="4800">
                <a:solidFill>
                  <a:srgbClr val="000000"/>
                </a:solidFill>
              </a:defRPr>
            </a:lvl8pPr>
            <a:lvl9pPr lvl="8" rtl="0">
              <a:buNone/>
              <a:defRPr sz="4800">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4" name="Google Shape;74;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 name="Shape 77"/>
        <p:cNvGrpSpPr/>
        <p:nvPr/>
      </p:nvGrpSpPr>
      <p:grpSpPr>
        <a:xfrm>
          <a:off x="0" y="0"/>
          <a:ext cx="0" cy="0"/>
          <a:chOff x="0" y="0"/>
          <a:chExt cx="0" cy="0"/>
        </a:xfrm>
      </p:grpSpPr>
      <p:sp>
        <p:nvSpPr>
          <p:cNvPr id="78" name="Google Shape;78;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9" name="Google Shape;79;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2" name="Google Shape;82;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5" name="Google Shape;85;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6" name="Google Shape;86;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19"/>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1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0" name="Google Shape;90;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1" name="Google Shape;91;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2" name="Google Shape;92;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3" name="Shape 93"/>
        <p:cNvGrpSpPr/>
        <p:nvPr/>
      </p:nvGrpSpPr>
      <p:grpSpPr>
        <a:xfrm>
          <a:off x="0" y="0"/>
          <a:ext cx="0" cy="0"/>
          <a:chOff x="0" y="0"/>
          <a:chExt cx="0" cy="0"/>
        </a:xfrm>
      </p:grpSpPr>
      <p:sp>
        <p:nvSpPr>
          <p:cNvPr id="94" name="Google Shape;94;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 name="Google Shape;96;p2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9" name="Google Shape;99;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0" name="Shape 100"/>
        <p:cNvGrpSpPr/>
        <p:nvPr/>
      </p:nvGrpSpPr>
      <p:grpSpPr>
        <a:xfrm>
          <a:off x="0" y="0"/>
          <a:ext cx="0" cy="0"/>
          <a:chOff x="0" y="0"/>
          <a:chExt cx="0" cy="0"/>
        </a:xfrm>
      </p:grpSpPr>
      <p:sp>
        <p:nvSpPr>
          <p:cNvPr id="101" name="Google Shape;101;p2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1"/>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3" name="Google Shape;103;p21"/>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 name="Google Shape;104;p21"/>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5" name="Google Shape;105;p21"/>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9" name="Shape 109"/>
        <p:cNvGrpSpPr/>
        <p:nvPr/>
      </p:nvGrpSpPr>
      <p:grpSpPr>
        <a:xfrm>
          <a:off x="0" y="0"/>
          <a:ext cx="0" cy="0"/>
          <a:chOff x="0" y="0"/>
          <a:chExt cx="0" cy="0"/>
        </a:xfrm>
      </p:grpSpPr>
      <p:sp>
        <p:nvSpPr>
          <p:cNvPr id="110" name="Google Shape;110;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1" name="Google Shape;111;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2" name="Google Shape;112;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6" name="Google Shape;116;p2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7" name="Google Shape;117;p2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8" name="Google Shape;118;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1" name="Shape 121"/>
        <p:cNvGrpSpPr/>
        <p:nvPr/>
      </p:nvGrpSpPr>
      <p:grpSpPr>
        <a:xfrm>
          <a:off x="0" y="0"/>
          <a:ext cx="0" cy="0"/>
          <a:chOff x="0" y="0"/>
          <a:chExt cx="0" cy="0"/>
        </a:xfrm>
      </p:grpSpPr>
      <p:sp>
        <p:nvSpPr>
          <p:cNvPr id="122" name="Google Shape;122;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p2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24" name="Google Shape;124;p2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5" name="Google Shape;125;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6" name="Google Shape;126;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8" name="Shape 128"/>
        <p:cNvGrpSpPr/>
        <p:nvPr/>
      </p:nvGrpSpPr>
      <p:grpSpPr>
        <a:xfrm>
          <a:off x="0" y="0"/>
          <a:ext cx="0" cy="0"/>
          <a:chOff x="0" y="0"/>
          <a:chExt cx="0" cy="0"/>
        </a:xfrm>
      </p:grpSpPr>
      <p:sp>
        <p:nvSpPr>
          <p:cNvPr id="129" name="Google Shape;129;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0" name="Google Shape;130;p2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1" name="Google Shape;131;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2" name="Google Shape;132;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3" name="Google Shape;133;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2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6" name="Google Shape;136;p2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7" name="Google Shape;137;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8" name="Google Shape;138;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 name="Google Shape;139;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2" name="Google Shape;142;p27"/>
          <p:cNvSpPr txBox="1"/>
          <p:nvPr>
            <p:ph idx="1" type="body"/>
          </p:nvPr>
        </p:nvSpPr>
        <p:spPr>
          <a:xfrm>
            <a:off x="3117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3" name="Google Shape;143;p27"/>
          <p:cNvSpPr txBox="1"/>
          <p:nvPr>
            <p:ph idx="2" type="body"/>
          </p:nvPr>
        </p:nvSpPr>
        <p:spPr>
          <a:xfrm>
            <a:off x="48324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4" name="Google Shape;144;p2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45" name="Shape 145"/>
        <p:cNvGrpSpPr/>
        <p:nvPr/>
      </p:nvGrpSpPr>
      <p:grpSpPr>
        <a:xfrm>
          <a:off x="0" y="0"/>
          <a:ext cx="0" cy="0"/>
          <a:chOff x="0" y="0"/>
          <a:chExt cx="0" cy="0"/>
        </a:xfrm>
      </p:grpSpPr>
      <p:sp>
        <p:nvSpPr>
          <p:cNvPr id="146" name="Google Shape;146;p28"/>
          <p:cNvSpPr txBox="1"/>
          <p:nvPr>
            <p:ph type="ctrTitle"/>
          </p:nvPr>
        </p:nvSpPr>
        <p:spPr>
          <a:xfrm>
            <a:off x="1821550" y="1507150"/>
            <a:ext cx="5500800" cy="1159800"/>
          </a:xfrm>
          <a:prstGeom prst="rect">
            <a:avLst/>
          </a:prstGeom>
        </p:spPr>
        <p:txBody>
          <a:bodyPr anchorCtr="0" anchor="b" bIns="34275" lIns="68575" spcFirstLastPara="1" rIns="68575" wrap="square" tIns="34275">
            <a:noAutofit/>
          </a:bodyPr>
          <a:lstStyle>
            <a:lvl1pPr lvl="0" rtl="0">
              <a:spcBef>
                <a:spcPts val="0"/>
              </a:spcBef>
              <a:spcAft>
                <a:spcPts val="0"/>
              </a:spcAft>
              <a:buSzPts val="4800"/>
              <a:buNone/>
              <a:defRPr b="0" sz="4800"/>
            </a:lvl1pPr>
            <a:lvl2pPr lvl="1" rtl="0">
              <a:spcBef>
                <a:spcPts val="0"/>
              </a:spcBef>
              <a:spcAft>
                <a:spcPts val="0"/>
              </a:spcAft>
              <a:buSzPts val="4800"/>
              <a:buNone/>
              <a:defRPr b="0" sz="4800"/>
            </a:lvl2pPr>
            <a:lvl3pPr lvl="2" rtl="0">
              <a:spcBef>
                <a:spcPts val="0"/>
              </a:spcBef>
              <a:spcAft>
                <a:spcPts val="0"/>
              </a:spcAft>
              <a:buSzPts val="4800"/>
              <a:buNone/>
              <a:defRPr b="0" sz="4800"/>
            </a:lvl3pPr>
            <a:lvl4pPr lvl="3" rtl="0">
              <a:spcBef>
                <a:spcPts val="0"/>
              </a:spcBef>
              <a:spcAft>
                <a:spcPts val="0"/>
              </a:spcAft>
              <a:buSzPts val="4800"/>
              <a:buNone/>
              <a:defRPr b="0" sz="4800"/>
            </a:lvl4pPr>
            <a:lvl5pPr lvl="4" rtl="0">
              <a:spcBef>
                <a:spcPts val="0"/>
              </a:spcBef>
              <a:spcAft>
                <a:spcPts val="0"/>
              </a:spcAft>
              <a:buSzPts val="4800"/>
              <a:buNone/>
              <a:defRPr b="0" sz="4800"/>
            </a:lvl5pPr>
            <a:lvl6pPr lvl="5" rtl="0">
              <a:spcBef>
                <a:spcPts val="0"/>
              </a:spcBef>
              <a:spcAft>
                <a:spcPts val="0"/>
              </a:spcAft>
              <a:buSzPts val="4800"/>
              <a:buNone/>
              <a:defRPr b="0" sz="4800"/>
            </a:lvl6pPr>
            <a:lvl7pPr lvl="6" rtl="0">
              <a:spcBef>
                <a:spcPts val="0"/>
              </a:spcBef>
              <a:spcAft>
                <a:spcPts val="0"/>
              </a:spcAft>
              <a:buSzPts val="4800"/>
              <a:buNone/>
              <a:defRPr b="0" sz="4800"/>
            </a:lvl7pPr>
            <a:lvl8pPr lvl="7" rtl="0">
              <a:spcBef>
                <a:spcPts val="0"/>
              </a:spcBef>
              <a:spcAft>
                <a:spcPts val="0"/>
              </a:spcAft>
              <a:buSzPts val="4800"/>
              <a:buNone/>
              <a:defRPr b="0" sz="4800"/>
            </a:lvl8pPr>
            <a:lvl9pPr lvl="8" rtl="0">
              <a:spcBef>
                <a:spcPts val="0"/>
              </a:spcBef>
              <a:spcAft>
                <a:spcPts val="0"/>
              </a:spcAft>
              <a:buSzPts val="4800"/>
              <a:buNone/>
              <a:defRPr b="0" sz="4800"/>
            </a:lvl9pPr>
          </a:lstStyle>
          <a:p/>
        </p:txBody>
      </p:sp>
      <p:sp>
        <p:nvSpPr>
          <p:cNvPr id="147" name="Google Shape;147;p28"/>
          <p:cNvSpPr txBox="1"/>
          <p:nvPr>
            <p:ph idx="1" type="subTitle"/>
          </p:nvPr>
        </p:nvSpPr>
        <p:spPr>
          <a:xfrm>
            <a:off x="1821550" y="2535254"/>
            <a:ext cx="5500800" cy="784800"/>
          </a:xfrm>
          <a:prstGeom prst="rect">
            <a:avLst/>
          </a:prstGeom>
        </p:spPr>
        <p:txBody>
          <a:bodyPr anchorCtr="0" anchor="t" bIns="34275" lIns="68575" spcFirstLastPara="1" rIns="68575" wrap="square" tIns="34275">
            <a:noAutofit/>
          </a:bodyPr>
          <a:lstStyle>
            <a:lvl1pPr lvl="0" rtl="0">
              <a:spcBef>
                <a:spcPts val="0"/>
              </a:spcBef>
              <a:spcAft>
                <a:spcPts val="0"/>
              </a:spcAft>
              <a:buClr>
                <a:schemeClr val="dk2"/>
              </a:buClr>
              <a:buSzPts val="21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
        <p:nvSpPr>
          <p:cNvPr id="148" name="Google Shape;148;p28"/>
          <p:cNvSpPr txBox="1"/>
          <p:nvPr>
            <p:ph idx="12" type="sldNum"/>
          </p:nvPr>
        </p:nvSpPr>
        <p:spPr>
          <a:xfrm>
            <a:off x="8595300" y="4839750"/>
            <a:ext cx="548700" cy="303600"/>
          </a:xfrm>
          <a:prstGeom prst="rect">
            <a:avLst/>
          </a:prstGeom>
        </p:spPr>
        <p:txBody>
          <a:bodyPr anchorCtr="0" anchor="t"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9" name="Shape 149"/>
        <p:cNvGrpSpPr/>
        <p:nvPr/>
      </p:nvGrpSpPr>
      <p:grpSpPr>
        <a:xfrm>
          <a:off x="0" y="0"/>
          <a:ext cx="0" cy="0"/>
          <a:chOff x="0" y="0"/>
          <a:chExt cx="0" cy="0"/>
        </a:xfrm>
      </p:grpSpPr>
      <p:sp>
        <p:nvSpPr>
          <p:cNvPr id="150" name="Google Shape;150;p2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1" name="Google Shape;151;p29"/>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52" name="Google Shape;152;p29"/>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theme" Target="../theme/theme2.xml"/><Relationship Id="rId14" Type="http://schemas.openxmlformats.org/officeDocument/2006/relationships/slideLayout" Target="../slideLayouts/slideLayout2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2A95B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95B7"/>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8" name="Google Shape;68;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9" name="Google Shape;69;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70" name="Google Shape;70;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hyperlink" Target="https://docs.google.com/forms/u/2/d/1a1gN3fCTf7ezZxmhRe3AKQ-6ON_5Vv9T712Av7haP9w/copy" TargetMode="External"/><Relationship Id="rId5" Type="http://schemas.openxmlformats.org/officeDocument/2006/relationships/hyperlink" Target="https://docs.google.com/document/u/1/d/11xb1qck2rUUJXLjtM4wRgHhTv2_y9cboI1WFnDi1J0I/cop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20.png"/><Relationship Id="rId5"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30"/>
          <p:cNvSpPr txBox="1"/>
          <p:nvPr/>
        </p:nvSpPr>
        <p:spPr>
          <a:xfrm>
            <a:off x="2660705" y="4845550"/>
            <a:ext cx="3822600" cy="295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000">
                <a:solidFill>
                  <a:srgbClr val="595959"/>
                </a:solidFill>
              </a:rPr>
              <a:t>© 2022 Williams Hands On Science</a:t>
            </a:r>
            <a:endParaRPr sz="1000">
              <a:solidFill>
                <a:srgbClr val="595959"/>
              </a:solidFill>
            </a:endParaRPr>
          </a:p>
        </p:txBody>
      </p:sp>
      <p:sp>
        <p:nvSpPr>
          <p:cNvPr id="158" name="Google Shape;158;p30"/>
          <p:cNvSpPr txBox="1"/>
          <p:nvPr/>
        </p:nvSpPr>
        <p:spPr>
          <a:xfrm>
            <a:off x="258650" y="776350"/>
            <a:ext cx="1571700" cy="1339200"/>
          </a:xfrm>
          <a:prstGeom prst="rect">
            <a:avLst/>
          </a:prstGeom>
          <a:solidFill>
            <a:srgbClr val="F9CB9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4"/>
              </a:rPr>
              <a:t>project check in form</a:t>
            </a:r>
            <a:r>
              <a:rPr lang="en" sz="1800">
                <a:solidFill>
                  <a:schemeClr val="lt1"/>
                </a:solidFill>
                <a:latin typeface="Bangers"/>
                <a:ea typeface="Bangers"/>
                <a:cs typeface="Bangers"/>
                <a:sym typeface="Bangers"/>
              </a:rPr>
              <a:t> </a:t>
            </a:r>
            <a:endParaRPr sz="1800">
              <a:solidFill>
                <a:schemeClr val="lt1"/>
              </a:solidFill>
              <a:latin typeface="Bangers"/>
              <a:ea typeface="Bangers"/>
              <a:cs typeface="Bangers"/>
              <a:sym typeface="Bangers"/>
            </a:endParaRPr>
          </a:p>
        </p:txBody>
      </p:sp>
      <p:sp>
        <p:nvSpPr>
          <p:cNvPr id="159" name="Google Shape;159;p30"/>
          <p:cNvSpPr txBox="1"/>
          <p:nvPr/>
        </p:nvSpPr>
        <p:spPr>
          <a:xfrm>
            <a:off x="7345275" y="843550"/>
            <a:ext cx="1571700" cy="1046700"/>
          </a:xfrm>
          <a:prstGeom prst="rect">
            <a:avLst/>
          </a:prstGeom>
          <a:solidFill>
            <a:srgbClr val="8E7CC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5"/>
              </a:rPr>
              <a:t>Grading Rubric</a:t>
            </a:r>
            <a:endParaRPr sz="1800">
              <a:solidFill>
                <a:schemeClr val="lt1"/>
              </a:solidFill>
              <a:latin typeface="Bangers"/>
              <a:ea typeface="Bangers"/>
              <a:cs typeface="Bangers"/>
              <a:sym typeface="Banger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graphicFrame>
        <p:nvGraphicFramePr>
          <p:cNvPr id="205" name="Google Shape;205;p39"/>
          <p:cNvGraphicFramePr/>
          <p:nvPr/>
        </p:nvGraphicFramePr>
        <p:xfrm>
          <a:off x="3350438" y="2653800"/>
          <a:ext cx="3000000" cy="3000000"/>
        </p:xfrm>
        <a:graphic>
          <a:graphicData uri="http://schemas.openxmlformats.org/drawingml/2006/table">
            <a:tbl>
              <a:tblPr>
                <a:noFill/>
                <a:tableStyleId>{33D05CDA-E6AF-40A9-89B4-87E70CCA04D8}</a:tableStyleId>
              </a:tblPr>
              <a:tblGrid>
                <a:gridCol w="5577050"/>
              </a:tblGrid>
              <a:tr h="452775">
                <a:tc>
                  <a:txBody>
                    <a:bodyPr/>
                    <a:lstStyle/>
                    <a:p>
                      <a:pPr indent="0" lvl="0" marL="0" rtl="0" algn="l">
                        <a:spcBef>
                          <a:spcPts val="0"/>
                        </a:spcBef>
                        <a:spcAft>
                          <a:spcPts val="0"/>
                        </a:spcAft>
                        <a:buNone/>
                      </a:pPr>
                      <a:r>
                        <a:rPr lang="en">
                          <a:solidFill>
                            <a:srgbClr val="FF0000"/>
                          </a:solidFill>
                          <a:latin typeface="Arial Black"/>
                          <a:ea typeface="Arial Black"/>
                          <a:cs typeface="Arial Black"/>
                          <a:sym typeface="Arial Black"/>
                        </a:rPr>
                        <a:t>It can hunt and hide in the water forever.</a:t>
                      </a:r>
                      <a:endParaRPr>
                        <a:solidFill>
                          <a:srgbClr val="FF0000"/>
                        </a:solidFill>
                        <a:latin typeface="Arial Black"/>
                        <a:ea typeface="Arial Black"/>
                        <a:cs typeface="Arial Black"/>
                        <a:sym typeface="Arial Black"/>
                      </a:endParaRPr>
                    </a:p>
                  </a:txBody>
                  <a:tcPr marT="63500" marB="63500" marR="63500" marL="63500">
                    <a:solidFill>
                      <a:srgbClr val="FFFFFF"/>
                    </a:solidFill>
                  </a:tcPr>
                </a:tc>
              </a:tr>
              <a:tr h="734675">
                <a:tc>
                  <a:txBody>
                    <a:bodyPr/>
                    <a:lstStyle/>
                    <a:p>
                      <a:pPr indent="0" lvl="0" marL="0" rtl="0" algn="l">
                        <a:spcBef>
                          <a:spcPts val="0"/>
                        </a:spcBef>
                        <a:spcAft>
                          <a:spcPts val="0"/>
                        </a:spcAft>
                        <a:buNone/>
                      </a:pPr>
                      <a:r>
                        <a:rPr lang="en">
                          <a:solidFill>
                            <a:srgbClr val="FF0000"/>
                          </a:solidFill>
                          <a:latin typeface="Arial Black"/>
                          <a:ea typeface="Arial Black"/>
                          <a:cs typeface="Arial Black"/>
                          <a:sym typeface="Arial Black"/>
                        </a:rPr>
                        <a:t>Helps to blend in with the environment. Changes colors like a chameleon.</a:t>
                      </a:r>
                      <a:endParaRPr>
                        <a:solidFill>
                          <a:srgbClr val="FF0000"/>
                        </a:solidFill>
                        <a:latin typeface="Arial Black"/>
                        <a:ea typeface="Arial Black"/>
                        <a:cs typeface="Arial Black"/>
                        <a:sym typeface="Arial Black"/>
                      </a:endParaRPr>
                    </a:p>
                  </a:txBody>
                  <a:tcPr marT="63500" marB="63500" marR="63500" marL="63500">
                    <a:solidFill>
                      <a:srgbClr val="FFFFFF"/>
                    </a:solidFill>
                  </a:tcPr>
                </a:tc>
              </a:tr>
              <a:tr h="452775">
                <a:tc>
                  <a:txBody>
                    <a:bodyPr/>
                    <a:lstStyle/>
                    <a:p>
                      <a:pPr indent="0" lvl="0" marL="0" rtl="0" algn="l">
                        <a:spcBef>
                          <a:spcPts val="0"/>
                        </a:spcBef>
                        <a:spcAft>
                          <a:spcPts val="0"/>
                        </a:spcAft>
                        <a:buNone/>
                      </a:pPr>
                      <a:r>
                        <a:rPr lang="en">
                          <a:solidFill>
                            <a:srgbClr val="FF0000"/>
                          </a:solidFill>
                          <a:latin typeface="Arial Black"/>
                          <a:ea typeface="Arial Black"/>
                          <a:cs typeface="Arial Black"/>
                          <a:sym typeface="Arial Black"/>
                        </a:rPr>
                        <a:t>To cling to cave walls and climb trees.</a:t>
                      </a:r>
                      <a:endParaRPr>
                        <a:solidFill>
                          <a:srgbClr val="FF0000"/>
                        </a:solidFill>
                        <a:latin typeface="Arial Black"/>
                        <a:ea typeface="Arial Black"/>
                        <a:cs typeface="Arial Black"/>
                        <a:sym typeface="Arial Black"/>
                      </a:endParaRPr>
                    </a:p>
                  </a:txBody>
                  <a:tcPr marT="63500" marB="63500" marR="63500" marL="63500">
                    <a:solidFill>
                      <a:srgbClr val="FFFFFF"/>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Google Shape;210;p40"/>
          <p:cNvSpPr txBox="1"/>
          <p:nvPr/>
        </p:nvSpPr>
        <p:spPr>
          <a:xfrm>
            <a:off x="386900" y="40055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Flython</a:t>
            </a:r>
            <a:endParaRPr>
              <a:solidFill>
                <a:schemeClr val="dk1"/>
              </a:solidFill>
            </a:endParaRPr>
          </a:p>
        </p:txBody>
      </p:sp>
      <p:sp>
        <p:nvSpPr>
          <p:cNvPr id="211" name="Google Shape;211;p40"/>
          <p:cNvSpPr txBox="1"/>
          <p:nvPr/>
        </p:nvSpPr>
        <p:spPr>
          <a:xfrm>
            <a:off x="2610375" y="40055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Beetle</a:t>
            </a:r>
            <a:endParaRPr>
              <a:solidFill>
                <a:schemeClr val="dk1"/>
              </a:solidFill>
            </a:endParaRPr>
          </a:p>
        </p:txBody>
      </p:sp>
      <p:sp>
        <p:nvSpPr>
          <p:cNvPr id="212" name="Google Shape;212;p40"/>
          <p:cNvSpPr txBox="1"/>
          <p:nvPr/>
        </p:nvSpPr>
        <p:spPr>
          <a:xfrm>
            <a:off x="4628975" y="40055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Bird</a:t>
            </a:r>
            <a:endParaRPr>
              <a:solidFill>
                <a:schemeClr val="dk1"/>
              </a:solidFill>
            </a:endParaRPr>
          </a:p>
        </p:txBody>
      </p:sp>
      <p:sp>
        <p:nvSpPr>
          <p:cNvPr id="213" name="Google Shape;213;p40"/>
          <p:cNvSpPr txBox="1"/>
          <p:nvPr/>
        </p:nvSpPr>
        <p:spPr>
          <a:xfrm>
            <a:off x="6761400" y="40055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FIsh Frog</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1"/>
          <p:cNvSpPr txBox="1"/>
          <p:nvPr>
            <p:ph type="title"/>
          </p:nvPr>
        </p:nvSpPr>
        <p:spPr>
          <a:xfrm>
            <a:off x="311700" y="445025"/>
            <a:ext cx="8520600" cy="572700"/>
          </a:xfrm>
          <a:prstGeom prst="rect">
            <a:avLst/>
          </a:prstGeom>
          <a:solidFill>
            <a:schemeClr val="lt1"/>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Bangers"/>
                <a:ea typeface="Bangers"/>
                <a:cs typeface="Bangers"/>
                <a:sym typeface="Bangers"/>
              </a:rPr>
              <a:t>SKETCH OF SPECIES MODEL</a:t>
            </a:r>
            <a:endParaRPr sz="3600">
              <a:latin typeface="Bangers"/>
              <a:ea typeface="Bangers"/>
              <a:cs typeface="Bangers"/>
              <a:sym typeface="Bangers"/>
            </a:endParaRPr>
          </a:p>
        </p:txBody>
      </p:sp>
      <p:sp>
        <p:nvSpPr>
          <p:cNvPr id="219" name="Google Shape;219;p41"/>
          <p:cNvSpPr txBox="1"/>
          <p:nvPr>
            <p:ph idx="1" type="body"/>
          </p:nvPr>
        </p:nvSpPr>
        <p:spPr>
          <a:xfrm>
            <a:off x="311700" y="1152475"/>
            <a:ext cx="8520600" cy="34164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20" name="Google Shape;220;p41"/>
          <p:cNvPicPr preferRelativeResize="0"/>
          <p:nvPr/>
        </p:nvPicPr>
        <p:blipFill>
          <a:blip r:embed="rId3">
            <a:alphaModFix/>
          </a:blip>
          <a:stretch>
            <a:fillRect/>
          </a:stretch>
        </p:blipFill>
        <p:spPr>
          <a:xfrm rot="10800000">
            <a:off x="-146226" y="1219750"/>
            <a:ext cx="4324251" cy="3416400"/>
          </a:xfrm>
          <a:prstGeom prst="rect">
            <a:avLst/>
          </a:prstGeom>
          <a:noFill/>
          <a:ln>
            <a:noFill/>
          </a:ln>
        </p:spPr>
      </p:pic>
      <p:pic>
        <p:nvPicPr>
          <p:cNvPr id="221" name="Google Shape;221;p41"/>
          <p:cNvPicPr preferRelativeResize="0"/>
          <p:nvPr/>
        </p:nvPicPr>
        <p:blipFill>
          <a:blip r:embed="rId4">
            <a:alphaModFix/>
          </a:blip>
          <a:stretch>
            <a:fillRect/>
          </a:stretch>
        </p:blipFill>
        <p:spPr>
          <a:xfrm>
            <a:off x="3374463" y="2152225"/>
            <a:ext cx="5457825" cy="2438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5" name="Shape 225"/>
        <p:cNvGrpSpPr/>
        <p:nvPr/>
      </p:nvGrpSpPr>
      <p:grpSpPr>
        <a:xfrm>
          <a:off x="0" y="0"/>
          <a:ext cx="0" cy="0"/>
          <a:chOff x="0" y="0"/>
          <a:chExt cx="0" cy="0"/>
        </a:xfrm>
      </p:grpSpPr>
      <p:pic>
        <p:nvPicPr>
          <p:cNvPr id="226" name="Google Shape;226;p42"/>
          <p:cNvPicPr preferRelativeResize="0"/>
          <p:nvPr/>
        </p:nvPicPr>
        <p:blipFill>
          <a:blip r:embed="rId4">
            <a:alphaModFix/>
          </a:blip>
          <a:stretch>
            <a:fillRect/>
          </a:stretch>
        </p:blipFill>
        <p:spPr>
          <a:xfrm>
            <a:off x="459650" y="2644500"/>
            <a:ext cx="5486400" cy="1924050"/>
          </a:xfrm>
          <a:prstGeom prst="rect">
            <a:avLst/>
          </a:prstGeom>
          <a:noFill/>
          <a:ln>
            <a:noFill/>
          </a:ln>
        </p:spPr>
      </p:pic>
      <p:sp>
        <p:nvSpPr>
          <p:cNvPr id="227" name="Google Shape;227;p42"/>
          <p:cNvSpPr txBox="1"/>
          <p:nvPr/>
        </p:nvSpPr>
        <p:spPr>
          <a:xfrm>
            <a:off x="1330475" y="2024525"/>
            <a:ext cx="88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Eyes</a:t>
            </a:r>
            <a:endParaRPr/>
          </a:p>
        </p:txBody>
      </p:sp>
      <p:sp>
        <p:nvSpPr>
          <p:cNvPr id="228" name="Google Shape;228;p42"/>
          <p:cNvSpPr txBox="1"/>
          <p:nvPr/>
        </p:nvSpPr>
        <p:spPr>
          <a:xfrm>
            <a:off x="3540275" y="2024525"/>
            <a:ext cx="88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Eyes</a:t>
            </a:r>
            <a:endParaRPr/>
          </a:p>
        </p:txBody>
      </p:sp>
      <p:sp>
        <p:nvSpPr>
          <p:cNvPr id="229" name="Google Shape;229;p42"/>
          <p:cNvSpPr txBox="1"/>
          <p:nvPr/>
        </p:nvSpPr>
        <p:spPr>
          <a:xfrm>
            <a:off x="5673875" y="2024525"/>
            <a:ext cx="88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Eyes</a:t>
            </a:r>
            <a:endParaRPr/>
          </a:p>
        </p:txBody>
      </p:sp>
      <p:sp>
        <p:nvSpPr>
          <p:cNvPr id="230" name="Google Shape;230;p42"/>
          <p:cNvSpPr txBox="1"/>
          <p:nvPr/>
        </p:nvSpPr>
        <p:spPr>
          <a:xfrm>
            <a:off x="7883675" y="2024525"/>
            <a:ext cx="88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Eyes</a:t>
            </a:r>
            <a:endParaRPr/>
          </a:p>
        </p:txBody>
      </p:sp>
      <p:sp>
        <p:nvSpPr>
          <p:cNvPr id="231" name="Google Shape;231;p42"/>
          <p:cNvSpPr txBox="1"/>
          <p:nvPr/>
        </p:nvSpPr>
        <p:spPr>
          <a:xfrm>
            <a:off x="1637700" y="2362450"/>
            <a:ext cx="65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Bird</a:t>
            </a:r>
            <a:endParaRPr/>
          </a:p>
        </p:txBody>
      </p:sp>
      <p:sp>
        <p:nvSpPr>
          <p:cNvPr id="232" name="Google Shape;232;p42"/>
          <p:cNvSpPr txBox="1"/>
          <p:nvPr/>
        </p:nvSpPr>
        <p:spPr>
          <a:xfrm>
            <a:off x="3731525" y="2305550"/>
            <a:ext cx="77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Beetle</a:t>
            </a:r>
            <a:endParaRPr/>
          </a:p>
        </p:txBody>
      </p:sp>
      <p:sp>
        <p:nvSpPr>
          <p:cNvPr id="233" name="Google Shape;233;p42"/>
          <p:cNvSpPr txBox="1"/>
          <p:nvPr/>
        </p:nvSpPr>
        <p:spPr>
          <a:xfrm>
            <a:off x="5677400" y="2544525"/>
            <a:ext cx="100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Flython</a:t>
            </a:r>
            <a:endParaRPr/>
          </a:p>
        </p:txBody>
      </p:sp>
      <p:sp>
        <p:nvSpPr>
          <p:cNvPr id="234" name="Google Shape;234;p42"/>
          <p:cNvSpPr txBox="1"/>
          <p:nvPr/>
        </p:nvSpPr>
        <p:spPr>
          <a:xfrm>
            <a:off x="7691575" y="2578675"/>
            <a:ext cx="102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Fish Frog</a:t>
            </a:r>
            <a:endParaRPr/>
          </a:p>
        </p:txBody>
      </p:sp>
      <p:pic>
        <p:nvPicPr>
          <p:cNvPr id="235" name="Google Shape;235;p42"/>
          <p:cNvPicPr preferRelativeResize="0"/>
          <p:nvPr/>
        </p:nvPicPr>
        <p:blipFill>
          <a:blip r:embed="rId5">
            <a:alphaModFix/>
          </a:blip>
          <a:stretch>
            <a:fillRect/>
          </a:stretch>
        </p:blipFill>
        <p:spPr>
          <a:xfrm>
            <a:off x="6934525" y="3054175"/>
            <a:ext cx="1581150" cy="1571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9" name="Shape 239"/>
        <p:cNvGrpSpPr/>
        <p:nvPr/>
      </p:nvGrpSpPr>
      <p:grpSpPr>
        <a:xfrm>
          <a:off x="0" y="0"/>
          <a:ext cx="0" cy="0"/>
          <a:chOff x="0" y="0"/>
          <a:chExt cx="0" cy="0"/>
        </a:xfrm>
      </p:grpSpPr>
      <p:pic>
        <p:nvPicPr>
          <p:cNvPr id="240" name="Google Shape;240;p43"/>
          <p:cNvPicPr preferRelativeResize="0"/>
          <p:nvPr/>
        </p:nvPicPr>
        <p:blipFill>
          <a:blip r:embed="rId4">
            <a:alphaModFix/>
          </a:blip>
          <a:stretch>
            <a:fillRect/>
          </a:stretch>
        </p:blipFill>
        <p:spPr>
          <a:xfrm rot="10800000">
            <a:off x="1262176" y="1679075"/>
            <a:ext cx="4912300" cy="3881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4" name="Shape 244"/>
        <p:cNvGrpSpPr/>
        <p:nvPr/>
      </p:nvGrpSpPr>
      <p:grpSpPr>
        <a:xfrm>
          <a:off x="0" y="0"/>
          <a:ext cx="0" cy="0"/>
          <a:chOff x="0" y="0"/>
          <a:chExt cx="0" cy="0"/>
        </a:xfrm>
      </p:grpSpPr>
      <p:sp>
        <p:nvSpPr>
          <p:cNvPr id="245" name="Google Shape;245;p44"/>
          <p:cNvSpPr txBox="1"/>
          <p:nvPr/>
        </p:nvSpPr>
        <p:spPr>
          <a:xfrm>
            <a:off x="3184875" y="886375"/>
            <a:ext cx="1808700" cy="369300"/>
          </a:xfrm>
          <a:prstGeom prst="rect">
            <a:avLst/>
          </a:prstGeom>
          <a:solidFill>
            <a:srgbClr val="FFF2C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lnSpc>
                <a:spcPct val="107000"/>
              </a:lnSpc>
              <a:spcBef>
                <a:spcPts val="0"/>
              </a:spcBef>
              <a:spcAft>
                <a:spcPts val="0"/>
              </a:spcAft>
              <a:buNone/>
            </a:pPr>
            <a:r>
              <a:rPr b="1" lang="en" sz="1200">
                <a:solidFill>
                  <a:schemeClr val="dk1"/>
                </a:solidFill>
              </a:rPr>
              <a:t>evolutionary descent</a:t>
            </a:r>
            <a:endParaRPr/>
          </a:p>
        </p:txBody>
      </p:sp>
      <p:sp>
        <p:nvSpPr>
          <p:cNvPr id="246" name="Google Shape;246;p44"/>
          <p:cNvSpPr txBox="1"/>
          <p:nvPr/>
        </p:nvSpPr>
        <p:spPr>
          <a:xfrm>
            <a:off x="3434250" y="1255675"/>
            <a:ext cx="2275500" cy="369300"/>
          </a:xfrm>
          <a:prstGeom prst="rect">
            <a:avLst/>
          </a:prstGeom>
          <a:solidFill>
            <a:srgbClr val="D9EAD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embryological development</a:t>
            </a:r>
            <a:endParaRPr/>
          </a:p>
        </p:txBody>
      </p:sp>
      <p:sp>
        <p:nvSpPr>
          <p:cNvPr id="247" name="Google Shape;247;p44"/>
          <p:cNvSpPr txBox="1"/>
          <p:nvPr/>
        </p:nvSpPr>
        <p:spPr>
          <a:xfrm>
            <a:off x="2081075" y="2202450"/>
            <a:ext cx="1476300" cy="369300"/>
          </a:xfrm>
          <a:prstGeom prst="rect">
            <a:avLst/>
          </a:prstGeom>
          <a:solidFill>
            <a:srgbClr val="D0E0E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Natural selection </a:t>
            </a:r>
            <a:endParaRPr/>
          </a:p>
        </p:txBody>
      </p:sp>
      <p:sp>
        <p:nvSpPr>
          <p:cNvPr id="248" name="Google Shape;248;p44"/>
          <p:cNvSpPr txBox="1"/>
          <p:nvPr/>
        </p:nvSpPr>
        <p:spPr>
          <a:xfrm>
            <a:off x="2331425" y="3863638"/>
            <a:ext cx="723900" cy="369300"/>
          </a:xfrm>
          <a:prstGeom prst="rect">
            <a:avLst/>
          </a:prstGeom>
          <a:solidFill>
            <a:srgbClr val="C9DAF8"/>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Traits </a:t>
            </a:r>
            <a:endParaRPr/>
          </a:p>
        </p:txBody>
      </p:sp>
      <p:sp>
        <p:nvSpPr>
          <p:cNvPr id="249" name="Google Shape;249;p44"/>
          <p:cNvSpPr txBox="1"/>
          <p:nvPr/>
        </p:nvSpPr>
        <p:spPr>
          <a:xfrm>
            <a:off x="1193475" y="4327100"/>
            <a:ext cx="723900" cy="369300"/>
          </a:xfrm>
          <a:prstGeom prst="rect">
            <a:avLst/>
          </a:prstGeom>
          <a:solidFill>
            <a:srgbClr val="D9D2E9"/>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Less</a:t>
            </a:r>
            <a:endParaRPr/>
          </a:p>
        </p:txBody>
      </p:sp>
      <p:sp>
        <p:nvSpPr>
          <p:cNvPr id="250" name="Google Shape;250;p44"/>
          <p:cNvSpPr txBox="1"/>
          <p:nvPr/>
        </p:nvSpPr>
        <p:spPr>
          <a:xfrm>
            <a:off x="825875" y="3393400"/>
            <a:ext cx="1255200" cy="369300"/>
          </a:xfrm>
          <a:prstGeom prst="rect">
            <a:avLst/>
          </a:prstGeom>
          <a:solidFill>
            <a:srgbClr val="EAD1D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dk1"/>
                </a:solidFill>
              </a:rPr>
              <a:t>environmental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4" name="Shape 254"/>
        <p:cNvGrpSpPr/>
        <p:nvPr/>
      </p:nvGrpSpPr>
      <p:grpSpPr>
        <a:xfrm>
          <a:off x="0" y="0"/>
          <a:ext cx="0" cy="0"/>
          <a:chOff x="0" y="0"/>
          <a:chExt cx="0" cy="0"/>
        </a:xfrm>
      </p:grpSpPr>
      <p:sp>
        <p:nvSpPr>
          <p:cNvPr id="255" name="Google Shape;255;p45"/>
          <p:cNvSpPr txBox="1"/>
          <p:nvPr/>
        </p:nvSpPr>
        <p:spPr>
          <a:xfrm>
            <a:off x="681850" y="1497625"/>
            <a:ext cx="7806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The Fish Frog survives in its environment by blending in with the shrubbery trees, and water, while also climbing trees. It hunts its food by sticking out its long tongue and opening its wide jaws to swallow the prey whole. Its greatest threat is the Flython, it swoops down and swallows the frog whole. It overcomes that threat by hiding in the water, or trees and camouflaging the ways chameleons do.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3" name="Shape 183"/>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37"/>
          <p:cNvSpPr txBox="1"/>
          <p:nvPr/>
        </p:nvSpPr>
        <p:spPr>
          <a:xfrm>
            <a:off x="283450" y="2146250"/>
            <a:ext cx="83184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rgbClr val="FF0000"/>
                </a:solidFill>
                <a:latin typeface="Arial Black"/>
                <a:ea typeface="Arial Black"/>
                <a:cs typeface="Arial Black"/>
                <a:sym typeface="Arial Black"/>
              </a:rPr>
              <a:t>This planet is similar to a tropical forest. It’s mountainous, with large caves in the rainforest. There are large pools, lakes, rivers and oceans which have warm water in them all year. There are plants that shoot poison when animals come nearby, but they also have very nutritious flowers. Most of the vegetation includes very tall trees, dense shrubs, leaves, fruits and nuts. Animals include carnivorous flying snakes, varieties of insects, very intelligent omnivorous primates, aquatic organisms, birds and cave dwelling carnivorous bears.</a:t>
            </a:r>
            <a:endParaRPr/>
          </a:p>
        </p:txBody>
      </p:sp>
      <p:sp>
        <p:nvSpPr>
          <p:cNvPr id="189" name="Google Shape;189;p37"/>
          <p:cNvSpPr txBox="1"/>
          <p:nvPr/>
        </p:nvSpPr>
        <p:spPr>
          <a:xfrm>
            <a:off x="3572100" y="1258650"/>
            <a:ext cx="1741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200">
                <a:solidFill>
                  <a:srgbClr val="FF0000"/>
                </a:solidFill>
                <a:latin typeface="Arial Black"/>
                <a:ea typeface="Arial Black"/>
                <a:cs typeface="Arial Black"/>
                <a:sym typeface="Arial Black"/>
              </a:rPr>
              <a:t>Planet B</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p38"/>
          <p:cNvSpPr txBox="1"/>
          <p:nvPr/>
        </p:nvSpPr>
        <p:spPr>
          <a:xfrm>
            <a:off x="658975" y="1167625"/>
            <a:ext cx="5530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100">
                <a:solidFill>
                  <a:srgbClr val="FF0000"/>
                </a:solidFill>
                <a:latin typeface="Arial Black"/>
                <a:ea typeface="Arial Black"/>
                <a:cs typeface="Arial Black"/>
                <a:sym typeface="Arial Black"/>
              </a:rPr>
              <a:t>It will stay warm by going into the water, and cool by going in caves.</a:t>
            </a:r>
            <a:endParaRPr/>
          </a:p>
        </p:txBody>
      </p:sp>
      <p:sp>
        <p:nvSpPr>
          <p:cNvPr id="195" name="Google Shape;195;p38"/>
          <p:cNvSpPr txBox="1"/>
          <p:nvPr/>
        </p:nvSpPr>
        <p:spPr>
          <a:xfrm>
            <a:off x="670350" y="1702450"/>
            <a:ext cx="49272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100">
                <a:solidFill>
                  <a:srgbClr val="FF0000"/>
                </a:solidFill>
                <a:latin typeface="Arial Black"/>
                <a:ea typeface="Arial Black"/>
                <a:cs typeface="Arial Black"/>
                <a:sym typeface="Arial Black"/>
              </a:rPr>
              <a:t>Insects, aquatic organisms, and birds.</a:t>
            </a:r>
            <a:endParaRPr sz="1100">
              <a:solidFill>
                <a:srgbClr val="FF0000"/>
              </a:solidFill>
              <a:latin typeface="Arial Black"/>
              <a:ea typeface="Arial Black"/>
              <a:cs typeface="Arial Black"/>
              <a:sym typeface="Arial Black"/>
            </a:endParaRPr>
          </a:p>
          <a:p>
            <a:pPr indent="0" lvl="0" marL="0" rtl="0" algn="l">
              <a:spcBef>
                <a:spcPts val="0"/>
              </a:spcBef>
              <a:spcAft>
                <a:spcPts val="0"/>
              </a:spcAft>
              <a:buNone/>
            </a:pPr>
            <a:r>
              <a:t/>
            </a:r>
            <a:endParaRPr/>
          </a:p>
        </p:txBody>
      </p:sp>
      <p:sp>
        <p:nvSpPr>
          <p:cNvPr id="196" name="Google Shape;196;p38"/>
          <p:cNvSpPr txBox="1"/>
          <p:nvPr/>
        </p:nvSpPr>
        <p:spPr>
          <a:xfrm>
            <a:off x="681725" y="2237275"/>
            <a:ext cx="5621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200">
                <a:solidFill>
                  <a:srgbClr val="FF0000"/>
                </a:solidFill>
                <a:latin typeface="Arial Black"/>
                <a:ea typeface="Arial Black"/>
                <a:cs typeface="Arial Black"/>
                <a:sym typeface="Arial Black"/>
              </a:rPr>
              <a:t>It has a long tongue like a frog, and very wide jaws like a snake.</a:t>
            </a:r>
            <a:endParaRPr sz="1200">
              <a:solidFill>
                <a:srgbClr val="FF0000"/>
              </a:solidFill>
              <a:latin typeface="Arial Black"/>
              <a:ea typeface="Arial Black"/>
              <a:cs typeface="Arial Black"/>
              <a:sym typeface="Arial Black"/>
            </a:endParaRPr>
          </a:p>
          <a:p>
            <a:pPr indent="0" lvl="0" marL="0" rtl="0" algn="l">
              <a:spcBef>
                <a:spcPts val="0"/>
              </a:spcBef>
              <a:spcAft>
                <a:spcPts val="0"/>
              </a:spcAft>
              <a:buNone/>
            </a:pPr>
            <a:r>
              <a:t/>
            </a:r>
            <a:endParaRPr/>
          </a:p>
        </p:txBody>
      </p:sp>
      <p:sp>
        <p:nvSpPr>
          <p:cNvPr id="197" name="Google Shape;197;p38"/>
          <p:cNvSpPr txBox="1"/>
          <p:nvPr/>
        </p:nvSpPr>
        <p:spPr>
          <a:xfrm>
            <a:off x="647600" y="2783500"/>
            <a:ext cx="5007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200">
                <a:solidFill>
                  <a:srgbClr val="FF0000"/>
                </a:solidFill>
                <a:latin typeface="Arial Black"/>
                <a:ea typeface="Arial Black"/>
                <a:cs typeface="Arial Black"/>
                <a:sym typeface="Arial Black"/>
              </a:rPr>
              <a:t>It walks and can swim.</a:t>
            </a:r>
            <a:endParaRPr sz="1200">
              <a:solidFill>
                <a:srgbClr val="FF0000"/>
              </a:solidFill>
              <a:latin typeface="Arial Black"/>
              <a:ea typeface="Arial Black"/>
              <a:cs typeface="Arial Black"/>
              <a:sym typeface="Arial Black"/>
            </a:endParaRPr>
          </a:p>
          <a:p>
            <a:pPr indent="0" lvl="0" marL="0" rtl="0" algn="l">
              <a:spcBef>
                <a:spcPts val="0"/>
              </a:spcBef>
              <a:spcAft>
                <a:spcPts val="0"/>
              </a:spcAft>
              <a:buNone/>
            </a:pPr>
            <a:r>
              <a:t/>
            </a:r>
            <a:endParaRPr/>
          </a:p>
        </p:txBody>
      </p:sp>
      <p:sp>
        <p:nvSpPr>
          <p:cNvPr id="198" name="Google Shape;198;p38"/>
          <p:cNvSpPr txBox="1"/>
          <p:nvPr/>
        </p:nvSpPr>
        <p:spPr>
          <a:xfrm>
            <a:off x="647600" y="3329700"/>
            <a:ext cx="48135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100">
                <a:solidFill>
                  <a:srgbClr val="FF0000"/>
                </a:solidFill>
                <a:latin typeface="Arial Black"/>
                <a:ea typeface="Arial Black"/>
                <a:cs typeface="Arial Black"/>
                <a:sym typeface="Arial Black"/>
              </a:rPr>
              <a:t>It has two eyes on the side of its head.</a:t>
            </a:r>
            <a:endParaRPr sz="1100">
              <a:solidFill>
                <a:srgbClr val="FF0000"/>
              </a:solidFill>
              <a:latin typeface="Arial Black"/>
              <a:ea typeface="Arial Black"/>
              <a:cs typeface="Arial Black"/>
              <a:sym typeface="Arial Black"/>
            </a:endParaRPr>
          </a:p>
          <a:p>
            <a:pPr indent="0" lvl="0" marL="0" rtl="0" algn="l">
              <a:spcBef>
                <a:spcPts val="0"/>
              </a:spcBef>
              <a:spcAft>
                <a:spcPts val="0"/>
              </a:spcAft>
              <a:buNone/>
            </a:pPr>
            <a:r>
              <a:t/>
            </a:r>
            <a:endParaRPr/>
          </a:p>
        </p:txBody>
      </p:sp>
      <p:sp>
        <p:nvSpPr>
          <p:cNvPr id="199" name="Google Shape;199;p38"/>
          <p:cNvSpPr txBox="1"/>
          <p:nvPr/>
        </p:nvSpPr>
        <p:spPr>
          <a:xfrm>
            <a:off x="681725" y="3864550"/>
            <a:ext cx="4255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100">
                <a:solidFill>
                  <a:srgbClr val="FF0000"/>
                </a:solidFill>
                <a:latin typeface="Arial Black"/>
                <a:ea typeface="Arial Black"/>
                <a:cs typeface="Arial Black"/>
                <a:sym typeface="Arial Black"/>
              </a:rPr>
              <a:t>It will blend in with the shrubs or water.</a:t>
            </a:r>
            <a:endParaRPr sz="1100">
              <a:solidFill>
                <a:srgbClr val="FF0000"/>
              </a:solidFill>
              <a:latin typeface="Arial Black"/>
              <a:ea typeface="Arial Black"/>
              <a:cs typeface="Arial Black"/>
              <a:sym typeface="Arial Black"/>
            </a:endParaRPr>
          </a:p>
          <a:p>
            <a:pPr indent="0" lvl="0" marL="0" rtl="0" algn="l">
              <a:spcBef>
                <a:spcPts val="0"/>
              </a:spcBef>
              <a:spcAft>
                <a:spcPts val="0"/>
              </a:spcAft>
              <a:buNone/>
            </a:pPr>
            <a:r>
              <a:t/>
            </a:r>
            <a:endParaRPr/>
          </a:p>
        </p:txBody>
      </p:sp>
      <p:sp>
        <p:nvSpPr>
          <p:cNvPr id="200" name="Google Shape;200;p38"/>
          <p:cNvSpPr txBox="1"/>
          <p:nvPr/>
        </p:nvSpPr>
        <p:spPr>
          <a:xfrm>
            <a:off x="681725" y="4422125"/>
            <a:ext cx="3960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100">
                <a:solidFill>
                  <a:srgbClr val="FF0000"/>
                </a:solidFill>
                <a:latin typeface="Arial Black"/>
                <a:ea typeface="Arial Black"/>
                <a:cs typeface="Arial Black"/>
                <a:sym typeface="Arial Black"/>
              </a:rPr>
              <a:t>It will either burrow into the earth beneath the water or find a suitable cave to live in.</a:t>
            </a:r>
            <a:endParaRPr sz="1100">
              <a:solidFill>
                <a:srgbClr val="FF0000"/>
              </a:solidFill>
              <a:latin typeface="Arial Black"/>
              <a:ea typeface="Arial Black"/>
              <a:cs typeface="Arial Black"/>
              <a:sym typeface="Arial Black"/>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