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37175" y="2767200"/>
            <a:ext cx="26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away tail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3507975" y="2737300"/>
            <a:ext cx="56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predator bites its tail it can run away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677050" y="3275575"/>
            <a:ext cx="26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Lazer eyes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497925" y="3275575"/>
            <a:ext cx="56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Damages its predator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677050" y="3783950"/>
            <a:ext cx="25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Shield Bill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448150" y="3813850"/>
            <a:ext cx="56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Protects itself from the poisonous spray of the plants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00" y="2261225"/>
            <a:ext cx="15430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/>
        </p:nvSpPr>
        <p:spPr>
          <a:xfrm>
            <a:off x="390900" y="4083950"/>
            <a:ext cx="18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Duck</a:t>
            </a:r>
            <a:endParaRPr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3575" y="2014350"/>
            <a:ext cx="92392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 txBox="1"/>
          <p:nvPr/>
        </p:nvSpPr>
        <p:spPr>
          <a:xfrm>
            <a:off x="2468875" y="4125075"/>
            <a:ext cx="9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Chicken</a:t>
            </a:r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6250" y="2208838"/>
            <a:ext cx="15430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0"/>
          <p:cNvPicPr preferRelativeResize="0"/>
          <p:nvPr/>
        </p:nvPicPr>
        <p:blipFill rotWithShape="1">
          <a:blip r:embed="rId7">
            <a:alphaModFix/>
          </a:blip>
          <a:srcRect b="4341" l="29519" r="18039" t="14350"/>
          <a:stretch/>
        </p:blipFill>
        <p:spPr>
          <a:xfrm rot="10800000">
            <a:off x="6875525" y="1820025"/>
            <a:ext cx="1347600" cy="2108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 txBox="1"/>
          <p:nvPr/>
        </p:nvSpPr>
        <p:spPr>
          <a:xfrm>
            <a:off x="4742300" y="4079750"/>
            <a:ext cx="119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Ostrich</a:t>
            </a:r>
            <a:endParaRPr/>
          </a:p>
        </p:txBody>
      </p:sp>
      <p:sp>
        <p:nvSpPr>
          <p:cNvPr id="222" name="Google Shape;222;p40"/>
          <p:cNvSpPr txBox="1"/>
          <p:nvPr/>
        </p:nvSpPr>
        <p:spPr>
          <a:xfrm>
            <a:off x="6789425" y="4018025"/>
            <a:ext cx="12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Gator-Duck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41"/>
          <p:cNvPicPr preferRelativeResize="0"/>
          <p:nvPr/>
        </p:nvPicPr>
        <p:blipFill rotWithShape="1">
          <a:blip r:embed="rId3">
            <a:alphaModFix/>
          </a:blip>
          <a:srcRect b="5993" l="2440" r="2970" t="14407"/>
          <a:stretch/>
        </p:blipFill>
        <p:spPr>
          <a:xfrm rot="10800000">
            <a:off x="2637676" y="1065649"/>
            <a:ext cx="3528424" cy="38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25" y="3084200"/>
            <a:ext cx="134302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/>
        </p:nvSpPr>
        <p:spPr>
          <a:xfrm>
            <a:off x="102875" y="2520325"/>
            <a:ext cx="21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Duck</a:t>
            </a:r>
            <a:endParaRPr/>
          </a:p>
        </p:txBody>
      </p:sp>
      <p:pic>
        <p:nvPicPr>
          <p:cNvPr id="236" name="Google Shape;23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0125" y="2920525"/>
            <a:ext cx="16287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 txBox="1"/>
          <p:nvPr/>
        </p:nvSpPr>
        <p:spPr>
          <a:xfrm>
            <a:off x="2407150" y="2602600"/>
            <a:ext cx="59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Chicken</a:t>
            </a:r>
            <a:endParaRPr/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3575" y="3269125"/>
            <a:ext cx="13335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2"/>
          <p:cNvSpPr txBox="1"/>
          <p:nvPr/>
        </p:nvSpPr>
        <p:spPr>
          <a:xfrm>
            <a:off x="4598300" y="2664325"/>
            <a:ext cx="45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Ostrich</a:t>
            </a:r>
            <a:endParaRPr/>
          </a:p>
        </p:txBody>
      </p:sp>
      <p:pic>
        <p:nvPicPr>
          <p:cNvPr id="240" name="Google Shape;24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6727700" y="3057675"/>
            <a:ext cx="2179650" cy="17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2"/>
          <p:cNvSpPr txBox="1"/>
          <p:nvPr/>
        </p:nvSpPr>
        <p:spPr>
          <a:xfrm>
            <a:off x="7067175" y="2592325"/>
            <a:ext cx="11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Gator-Duck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003250" y="1670725"/>
            <a:ext cx="2226150" cy="27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/>
        </p:nvSpPr>
        <p:spPr>
          <a:xfrm>
            <a:off x="3148725" y="86502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3517525" y="1300875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2630375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2560575" y="383188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5" name="Google Shape;255;p44"/>
          <p:cNvSpPr txBox="1"/>
          <p:nvPr/>
        </p:nvSpPr>
        <p:spPr>
          <a:xfrm>
            <a:off x="1553825" y="429765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6" name="Google Shape;256;p44"/>
          <p:cNvSpPr txBox="1"/>
          <p:nvPr/>
        </p:nvSpPr>
        <p:spPr>
          <a:xfrm>
            <a:off x="1022525" y="341490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/>
        </p:nvSpPr>
        <p:spPr>
          <a:xfrm>
            <a:off x="627200" y="1491300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5"/>
          <p:cNvSpPr txBox="1"/>
          <p:nvPr/>
        </p:nvSpPr>
        <p:spPr>
          <a:xfrm>
            <a:off x="874400" y="1687075"/>
            <a:ext cx="5925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species is an evolved version of earth ducks that has evolved to have it’s tail detach so it can get away if a predator bites it. It also has laser eyes to attack its prey and a protective bill that acts like a shield from the poison sprays of the plants. They deviated from the traditional ducks that tend to stick together, and now follow each other in a horizontal line instead of a vertical line. They live on clouds and when predators attack them, their young hide inside its hollow body.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00" y="2193375"/>
            <a:ext cx="5637225" cy="27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/>
          <p:nvPr/>
        </p:nvSpPr>
        <p:spPr>
          <a:xfrm>
            <a:off x="3577750" y="1252050"/>
            <a:ext cx="551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677050" y="1119600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Feathers and a hat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77050" y="1680675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Flying snakes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722675" y="2171550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drink the water from the lake and flies after its food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722675" y="2743075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Walk, swim, fly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77050" y="3314600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eyes in the front of the head and one on the back of its head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77050" y="3805475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Swims and flies away, uses its lazer eyes, and shields itself with its bill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77050" y="4366550"/>
            <a:ext cx="81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hide its young inside its hollow body and nests in clouds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