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5.jpg"/><Relationship Id="rId5" Type="http://schemas.openxmlformats.org/officeDocument/2006/relationships/image" Target="../media/image22.jpg"/><Relationship Id="rId6" Type="http://schemas.openxmlformats.org/officeDocument/2006/relationships/image" Target="../media/image28.jpg"/><Relationship Id="rId7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/>
        </p:nvSpPr>
        <p:spPr>
          <a:xfrm>
            <a:off x="665225" y="2763475"/>
            <a:ext cx="257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Tail </a:t>
            </a:r>
            <a:endParaRPr/>
          </a:p>
        </p:txBody>
      </p:sp>
      <p:sp>
        <p:nvSpPr>
          <p:cNvPr id="205" name="Google Shape;205;p39"/>
          <p:cNvSpPr txBox="1"/>
          <p:nvPr/>
        </p:nvSpPr>
        <p:spPr>
          <a:xfrm>
            <a:off x="650125" y="3261225"/>
            <a:ext cx="259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Eyes 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695400" y="3819325"/>
            <a:ext cx="257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Wings 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3365175" y="2718225"/>
            <a:ext cx="54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fight off prey and can grab them with </a:t>
            </a:r>
            <a:r>
              <a:rPr lang="en"/>
              <a:t>its</a:t>
            </a:r>
            <a:r>
              <a:rPr lang="en"/>
              <a:t> tail 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410425" y="3276300"/>
            <a:ext cx="54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it see far away and close up </a:t>
            </a: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3365175" y="3789150"/>
            <a:ext cx="54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it fly a shoots out web to catch prey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525" y="2106150"/>
            <a:ext cx="1342426" cy="16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0"/>
          <p:cNvSpPr txBox="1"/>
          <p:nvPr/>
        </p:nvSpPr>
        <p:spPr>
          <a:xfrm>
            <a:off x="6728938" y="4000325"/>
            <a:ext cx="16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Flymeleon </a:t>
            </a:r>
            <a:endParaRPr/>
          </a:p>
        </p:txBody>
      </p:sp>
      <p:sp>
        <p:nvSpPr>
          <p:cNvPr id="216" name="Google Shape;216;p40"/>
          <p:cNvSpPr txBox="1"/>
          <p:nvPr/>
        </p:nvSpPr>
        <p:spPr>
          <a:xfrm>
            <a:off x="4662375" y="1948950"/>
            <a:ext cx="18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2580825" y="1888625"/>
            <a:ext cx="18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652" y="2396325"/>
            <a:ext cx="1809900" cy="12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 txBox="1"/>
          <p:nvPr/>
        </p:nvSpPr>
        <p:spPr>
          <a:xfrm>
            <a:off x="2475250" y="410590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Chameleon </a:t>
            </a:r>
            <a:endParaRPr/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2375" y="2288837"/>
            <a:ext cx="1644000" cy="129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525" y="2106150"/>
            <a:ext cx="1342426" cy="16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0"/>
          <p:cNvSpPr txBox="1"/>
          <p:nvPr/>
        </p:nvSpPr>
        <p:spPr>
          <a:xfrm>
            <a:off x="6728938" y="4000325"/>
            <a:ext cx="16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Flymeleon </a:t>
            </a:r>
            <a:endParaRPr/>
          </a:p>
        </p:txBody>
      </p:sp>
      <p:sp>
        <p:nvSpPr>
          <p:cNvPr id="223" name="Google Shape;223;p40"/>
          <p:cNvSpPr txBox="1"/>
          <p:nvPr/>
        </p:nvSpPr>
        <p:spPr>
          <a:xfrm>
            <a:off x="4662375" y="1948950"/>
            <a:ext cx="18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0"/>
          <p:cNvSpPr txBox="1"/>
          <p:nvPr/>
        </p:nvSpPr>
        <p:spPr>
          <a:xfrm>
            <a:off x="2580825" y="1888625"/>
            <a:ext cx="18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652" y="2396325"/>
            <a:ext cx="1809900" cy="12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0"/>
          <p:cNvSpPr txBox="1"/>
          <p:nvPr/>
        </p:nvSpPr>
        <p:spPr>
          <a:xfrm>
            <a:off x="2475250" y="410590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Chameleon </a:t>
            </a:r>
            <a:endParaRPr/>
          </a:p>
        </p:txBody>
      </p:sp>
      <p:pic>
        <p:nvPicPr>
          <p:cNvPr id="227" name="Google Shape;22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2375" y="2288837"/>
            <a:ext cx="1644000" cy="129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525" y="2106150"/>
            <a:ext cx="1342426" cy="165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075" y="2212450"/>
            <a:ext cx="154305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0"/>
          <p:cNvSpPr txBox="1"/>
          <p:nvPr/>
        </p:nvSpPr>
        <p:spPr>
          <a:xfrm>
            <a:off x="453175" y="4162700"/>
            <a:ext cx="18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Centipede </a:t>
            </a:r>
            <a:endParaRPr/>
          </a:p>
        </p:txBody>
      </p:sp>
      <p:sp>
        <p:nvSpPr>
          <p:cNvPr id="231" name="Google Shape;231;p40"/>
          <p:cNvSpPr txBox="1"/>
          <p:nvPr/>
        </p:nvSpPr>
        <p:spPr>
          <a:xfrm>
            <a:off x="4666325" y="4122825"/>
            <a:ext cx="16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37" name="Google Shape;23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578400" y="1382200"/>
            <a:ext cx="5505334" cy="309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325" y="2850875"/>
            <a:ext cx="15430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4125" y="2571750"/>
            <a:ext cx="1864225" cy="19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0650" y="2835475"/>
            <a:ext cx="2059375" cy="13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4325" y="2571762"/>
            <a:ext cx="1864223" cy="219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9575" y="1528525"/>
            <a:ext cx="5470451" cy="30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/>
        </p:nvSpPr>
        <p:spPr>
          <a:xfrm>
            <a:off x="1809675" y="386062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57" name="Google Shape;257;p44"/>
          <p:cNvSpPr txBox="1"/>
          <p:nvPr/>
        </p:nvSpPr>
        <p:spPr>
          <a:xfrm>
            <a:off x="3564025" y="130950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58" name="Google Shape;258;p44"/>
          <p:cNvSpPr txBox="1"/>
          <p:nvPr/>
        </p:nvSpPr>
        <p:spPr>
          <a:xfrm>
            <a:off x="2527350" y="22024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9" name="Google Shape;259;p44"/>
          <p:cNvSpPr txBox="1"/>
          <p:nvPr/>
        </p:nvSpPr>
        <p:spPr>
          <a:xfrm>
            <a:off x="3618375" y="940188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60" name="Google Shape;260;p44"/>
          <p:cNvSpPr txBox="1"/>
          <p:nvPr/>
        </p:nvSpPr>
        <p:spPr>
          <a:xfrm>
            <a:off x="1516950" y="441060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61" name="Google Shape;261;p44"/>
          <p:cNvSpPr txBox="1"/>
          <p:nvPr/>
        </p:nvSpPr>
        <p:spPr>
          <a:xfrm>
            <a:off x="985650" y="3491325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/>
        </p:nvSpPr>
        <p:spPr>
          <a:xfrm>
            <a:off x="745575" y="1504575"/>
            <a:ext cx="7828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Flymeleon can survive with </a:t>
            </a:r>
            <a:r>
              <a:rPr lang="en"/>
              <a:t>its</a:t>
            </a:r>
            <a:r>
              <a:rPr lang="en"/>
              <a:t> wings tail and amazing skin that can blend in. it can fly up from danger and create a nest for </a:t>
            </a:r>
            <a:r>
              <a:rPr lang="en"/>
              <a:t>their</a:t>
            </a:r>
            <a:r>
              <a:rPr lang="en"/>
              <a:t> babies and it can also make one in the ground so that it can blend in. The Flymeleon can catch </a:t>
            </a:r>
            <a:r>
              <a:rPr lang="en"/>
              <a:t>its prey</a:t>
            </a:r>
            <a:r>
              <a:rPr lang="en"/>
              <a:t> by shooting out webs to catch food or by using </a:t>
            </a:r>
            <a:r>
              <a:rPr lang="en"/>
              <a:t>its</a:t>
            </a:r>
            <a:r>
              <a:rPr lang="en"/>
              <a:t> tail to kill. The </a:t>
            </a:r>
            <a:r>
              <a:rPr lang="en"/>
              <a:t>interesting</a:t>
            </a:r>
            <a:r>
              <a:rPr lang="en"/>
              <a:t> creature is capable to blend in with the areas around it so that is </a:t>
            </a:r>
            <a:r>
              <a:rPr lang="en"/>
              <a:t>it's</a:t>
            </a:r>
            <a:r>
              <a:rPr lang="en"/>
              <a:t> being hunted it can take cover or hide at a quick pace so it will survive.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150" y="2203750"/>
            <a:ext cx="8341200" cy="2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/>
        </p:nvSpPr>
        <p:spPr>
          <a:xfrm>
            <a:off x="665225" y="1149525"/>
            <a:ext cx="63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skin will protect it from the cold rainy days and keep it cool for the hot days. </a:t>
            </a:r>
            <a:endParaRPr/>
          </a:p>
        </p:txBody>
      </p:sp>
      <p:sp>
        <p:nvSpPr>
          <p:cNvPr id="194" name="Google Shape;194;p38"/>
          <p:cNvSpPr txBox="1"/>
          <p:nvPr/>
        </p:nvSpPr>
        <p:spPr>
          <a:xfrm>
            <a:off x="680300" y="1707625"/>
            <a:ext cx="81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Bugs or snakes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95400" y="2265700"/>
            <a:ext cx="782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will throw webs at it's food and drink water like a normal person. 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695400" y="2808725"/>
            <a:ext cx="81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crawls and fly s 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680300" y="3336650"/>
            <a:ext cx="80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eyes are on the front popping out and the tail is long and the legs are pointy 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65225" y="3894725"/>
            <a:ext cx="80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can blend in with it's surrounding 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695400" y="4483000"/>
            <a:ext cx="502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Thye will create an underground or tree nest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